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224" r:id="rId5"/>
    <p:sldId id="5226" r:id="rId6"/>
    <p:sldId id="401" r:id="rId7"/>
    <p:sldId id="5239" r:id="rId8"/>
    <p:sldId id="52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C39D00-0248-8928-253A-6F37F30D5D37}" name="Rania Maklad" initials="RM" userId="S::Maklad@ocuwell.com::cc2cc335-f288-4965-888b-b0566866190b" providerId="AD"/>
  <p188:author id="{9E1F5632-6F59-A892-42C7-78D4765DB6E3}" name="Ahmed Elsheikh" initials="AE" userId="S::elsheikh@ocuwell.com::786c4240-040b-4c55-8561-b60959ed15aa" providerId="AD"/>
  <p188:author id="{FA36C370-4D6B-E3B9-FBBA-5B96AB0936E0}" name="Ashkan Eliasy" initials="AE" userId="S::eliasy@ocuwell.com::45df6420-fe74-4361-977f-aea5817b56c3" providerId="AD"/>
  <p188:author id="{35607AE3-813E-322B-4628-68B60822EE01}" name="Elsheikh, Ahmed" initials="" userId="S::elsheikh@liverpool.ac.uk::0978a094-c498-4efe-8b7a-eb43f8b4b0b8" providerId="AD"/>
  <p188:author id="{D98241E7-5A0F-89F1-A125-D30A4D4C484C}" name="Sarah El-Sheikh" initials="SES" userId="S::sarah.el-sheikh@heliosmedcomms.com::4357ad20-60ed-4c6f-b2bf-3226d46c0c0d" providerId="AD"/>
  <p188:author id="{423BB8EC-BB6C-3C50-63F8-482A3C391FE1}" name="Joanne Phoenix" initials="JP" userId="S::joanne.phoenix@JPassociatesltd.onmicrosoft.com::3ede4e99-d784-42e6-b119-984c075099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Elsheikh" initials="AE" lastIdx="35" clrIdx="0">
    <p:extLst>
      <p:ext uri="{19B8F6BF-5375-455C-9EA6-DF929625EA0E}">
        <p15:presenceInfo xmlns:p15="http://schemas.microsoft.com/office/powerpoint/2012/main" userId="S::elsheikh@ocuwell.com::786c4240-040b-4c55-8561-b60959ed15aa" providerId="AD"/>
      </p:ext>
    </p:extLst>
  </p:cmAuthor>
  <p:cmAuthor id="2" name="Rania Maklad" initials="RM" lastIdx="1" clrIdx="1">
    <p:extLst>
      <p:ext uri="{19B8F6BF-5375-455C-9EA6-DF929625EA0E}">
        <p15:presenceInfo xmlns:p15="http://schemas.microsoft.com/office/powerpoint/2012/main" userId="S::55039043@ad.mmu.ac.uk::88e5af66-5fe8-47af-9735-5d0193a2652b" providerId="AD"/>
      </p:ext>
    </p:extLst>
  </p:cmAuthor>
  <p:cmAuthor id="3" name="Eliasy, Ashkan" initials="EA" lastIdx="5" clrIdx="2">
    <p:extLst>
      <p:ext uri="{19B8F6BF-5375-455C-9EA6-DF929625EA0E}">
        <p15:presenceInfo xmlns:p15="http://schemas.microsoft.com/office/powerpoint/2012/main" userId="S::ashkanmv@liverpool.ac.uk::35bfe5eb-0ef2-49b9-b38f-f74deb7d99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85"/>
    <a:srgbClr val="FAE9CA"/>
    <a:srgbClr val="1CDA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CD956-4701-4C01-AA35-36016B29CA82}" v="81" dt="2025-08-17T23:47:21.6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67215" autoAdjust="0"/>
  </p:normalViewPr>
  <p:slideViewPr>
    <p:cSldViewPr snapToGrid="0">
      <p:cViewPr varScale="1">
        <p:scale>
          <a:sx n="74" d="100"/>
          <a:sy n="74" d="100"/>
        </p:scale>
        <p:origin x="2124" y="66"/>
      </p:cViewPr>
      <p:guideLst>
        <p:guide orient="horz" pos="100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ia Maklad" userId="cc2cc335-f288-4965-888b-b0566866190b" providerId="ADAL" clId="{B78CD956-4701-4C01-AA35-36016B29CA82}"/>
    <pc:docChg chg="undo custSel addSld delSld modSld">
      <pc:chgData name="Rania Maklad" userId="cc2cc335-f288-4965-888b-b0566866190b" providerId="ADAL" clId="{B78CD956-4701-4C01-AA35-36016B29CA82}" dt="2025-08-18T09:17:33.231" v="465" actId="1036"/>
      <pc:docMkLst>
        <pc:docMk/>
      </pc:docMkLst>
      <pc:sldChg chg="modSp mod">
        <pc:chgData name="Rania Maklad" userId="cc2cc335-f288-4965-888b-b0566866190b" providerId="ADAL" clId="{B78CD956-4701-4C01-AA35-36016B29CA82}" dt="2025-08-18T09:17:33.231" v="465" actId="1036"/>
        <pc:sldMkLst>
          <pc:docMk/>
          <pc:sldMk cId="2965306040" sldId="401"/>
        </pc:sldMkLst>
        <pc:spChg chg="mod">
          <ac:chgData name="Rania Maklad" userId="cc2cc335-f288-4965-888b-b0566866190b" providerId="ADAL" clId="{B78CD956-4701-4C01-AA35-36016B29CA82}" dt="2025-08-18T08:58:16.532" v="367" actId="255"/>
          <ac:spMkLst>
            <pc:docMk/>
            <pc:sldMk cId="2965306040" sldId="401"/>
            <ac:spMk id="2" creationId="{AD82C31A-13DA-46BD-985B-9E5AA83E5DBB}"/>
          </ac:spMkLst>
        </pc:spChg>
        <pc:spChg chg="mod">
          <ac:chgData name="Rania Maklad" userId="cc2cc335-f288-4965-888b-b0566866190b" providerId="ADAL" clId="{B78CD956-4701-4C01-AA35-36016B29CA82}" dt="2025-08-18T09:17:33.231" v="465" actId="1036"/>
          <ac:spMkLst>
            <pc:docMk/>
            <pc:sldMk cId="2965306040" sldId="401"/>
            <ac:spMk id="54" creationId="{8B982156-C36B-3508-B2F8-9CBDF14AD11F}"/>
          </ac:spMkLst>
        </pc:spChg>
      </pc:sldChg>
      <pc:sldChg chg="modSp mod">
        <pc:chgData name="Rania Maklad" userId="cc2cc335-f288-4965-888b-b0566866190b" providerId="ADAL" clId="{B78CD956-4701-4C01-AA35-36016B29CA82}" dt="2025-08-18T09:07:16.540" v="460" actId="20577"/>
        <pc:sldMkLst>
          <pc:docMk/>
          <pc:sldMk cId="2636208514" sldId="5239"/>
        </pc:sldMkLst>
        <pc:spChg chg="mod">
          <ac:chgData name="Rania Maklad" userId="cc2cc335-f288-4965-888b-b0566866190b" providerId="ADAL" clId="{B78CD956-4701-4C01-AA35-36016B29CA82}" dt="2025-08-18T08:59:41.359" v="376" actId="20577"/>
          <ac:spMkLst>
            <pc:docMk/>
            <pc:sldMk cId="2636208514" sldId="5239"/>
            <ac:spMk id="2" creationId="{AD82C31A-13DA-46BD-985B-9E5AA83E5DBB}"/>
          </ac:spMkLst>
        </pc:spChg>
        <pc:spChg chg="mod">
          <ac:chgData name="Rania Maklad" userId="cc2cc335-f288-4965-888b-b0566866190b" providerId="ADAL" clId="{B78CD956-4701-4C01-AA35-36016B29CA82}" dt="2025-08-18T09:07:16.540" v="460" actId="20577"/>
          <ac:spMkLst>
            <pc:docMk/>
            <pc:sldMk cId="2636208514" sldId="5239"/>
            <ac:spMk id="43" creationId="{8830814F-792F-BCD2-9E4B-74CFC76E49A1}"/>
          </ac:spMkLst>
        </pc:spChg>
      </pc:sldChg>
      <pc:sldChg chg="del">
        <pc:chgData name="Rania Maklad" userId="cc2cc335-f288-4965-888b-b0566866190b" providerId="ADAL" clId="{B78CD956-4701-4C01-AA35-36016B29CA82}" dt="2025-08-18T09:08:37.429" v="461" actId="47"/>
        <pc:sldMkLst>
          <pc:docMk/>
          <pc:sldMk cId="3462160409" sldId="5240"/>
        </pc:sldMkLst>
      </pc:sldChg>
      <pc:sldChg chg="addSp delSp modSp add mod">
        <pc:chgData name="Rania Maklad" userId="cc2cc335-f288-4965-888b-b0566866190b" providerId="ADAL" clId="{B78CD956-4701-4C01-AA35-36016B29CA82}" dt="2025-08-18T09:10:17.024" v="463" actId="20577"/>
        <pc:sldMkLst>
          <pc:docMk/>
          <pc:sldMk cId="3023469721" sldId="5241"/>
        </pc:sldMkLst>
        <pc:spChg chg="add mod">
          <ac:chgData name="Rania Maklad" userId="cc2cc335-f288-4965-888b-b0566866190b" providerId="ADAL" clId="{B78CD956-4701-4C01-AA35-36016B29CA82}" dt="2025-08-17T23:45:10.314" v="26" actId="1076"/>
          <ac:spMkLst>
            <pc:docMk/>
            <pc:sldMk cId="3023469721" sldId="5241"/>
            <ac:spMk id="3" creationId="{DE224B1B-466C-46A4-DC4C-385282FD04FE}"/>
          </ac:spMkLst>
        </pc:spChg>
        <pc:spChg chg="add mod">
          <ac:chgData name="Rania Maklad" userId="cc2cc335-f288-4965-888b-b0566866190b" providerId="ADAL" clId="{B78CD956-4701-4C01-AA35-36016B29CA82}" dt="2025-08-17T23:45:10.314" v="26" actId="1076"/>
          <ac:spMkLst>
            <pc:docMk/>
            <pc:sldMk cId="3023469721" sldId="5241"/>
            <ac:spMk id="4" creationId="{B2CFB19C-57A6-0B32-A610-645996F0C01F}"/>
          </ac:spMkLst>
        </pc:spChg>
        <pc:spChg chg="add mod">
          <ac:chgData name="Rania Maklad" userId="cc2cc335-f288-4965-888b-b0566866190b" providerId="ADAL" clId="{B78CD956-4701-4C01-AA35-36016B29CA82}" dt="2025-08-17T23:45:10.314" v="26" actId="1076"/>
          <ac:spMkLst>
            <pc:docMk/>
            <pc:sldMk cId="3023469721" sldId="5241"/>
            <ac:spMk id="5" creationId="{E025DD65-C805-883C-0CAD-938E358D3765}"/>
          </ac:spMkLst>
        </pc:spChg>
        <pc:spChg chg="add mod">
          <ac:chgData name="Rania Maklad" userId="cc2cc335-f288-4965-888b-b0566866190b" providerId="ADAL" clId="{B78CD956-4701-4C01-AA35-36016B29CA82}" dt="2025-08-17T23:45:10.314" v="26" actId="1076"/>
          <ac:spMkLst>
            <pc:docMk/>
            <pc:sldMk cId="3023469721" sldId="5241"/>
            <ac:spMk id="6" creationId="{D22267B7-9F51-E952-B5F4-1E93B0543A2B}"/>
          </ac:spMkLst>
        </pc:spChg>
        <pc:spChg chg="mod">
          <ac:chgData name="Rania Maklad" userId="cc2cc335-f288-4965-888b-b0566866190b" providerId="ADAL" clId="{B78CD956-4701-4C01-AA35-36016B29CA82}" dt="2025-08-18T09:00:58.618" v="414" actId="14100"/>
          <ac:spMkLst>
            <pc:docMk/>
            <pc:sldMk cId="3023469721" sldId="5241"/>
            <ac:spMk id="10" creationId="{75853906-71CE-78E8-578E-ED53F8F61F00}"/>
          </ac:spMkLst>
        </pc:spChg>
        <pc:spChg chg="mod">
          <ac:chgData name="Rania Maklad" userId="cc2cc335-f288-4965-888b-b0566866190b" providerId="ADAL" clId="{B78CD956-4701-4C01-AA35-36016B29CA82}" dt="2025-08-17T23:44:41.369" v="24"/>
          <ac:spMkLst>
            <pc:docMk/>
            <pc:sldMk cId="3023469721" sldId="5241"/>
            <ac:spMk id="11" creationId="{D556E4BB-2A48-35FC-E3EC-68FE5BECF87E}"/>
          </ac:spMkLst>
        </pc:spChg>
        <pc:spChg chg="mod">
          <ac:chgData name="Rania Maklad" userId="cc2cc335-f288-4965-888b-b0566866190b" providerId="ADAL" clId="{B78CD956-4701-4C01-AA35-36016B29CA82}" dt="2025-08-17T23:44:41.369" v="24"/>
          <ac:spMkLst>
            <pc:docMk/>
            <pc:sldMk cId="3023469721" sldId="5241"/>
            <ac:spMk id="14" creationId="{0DB524B7-134A-8886-95B5-30F300AAA159}"/>
          </ac:spMkLst>
        </pc:spChg>
        <pc:spChg chg="add del mod">
          <ac:chgData name="Rania Maklad" userId="cc2cc335-f288-4965-888b-b0566866190b" providerId="ADAL" clId="{B78CD956-4701-4C01-AA35-36016B29CA82}" dt="2025-08-18T09:06:17.473" v="457" actId="1035"/>
          <ac:spMkLst>
            <pc:docMk/>
            <pc:sldMk cId="3023469721" sldId="5241"/>
            <ac:spMk id="16" creationId="{EC8F4DFF-05EE-E6DF-207A-EAD44D58A02B}"/>
          </ac:spMkLst>
        </pc:spChg>
        <pc:spChg chg="add del mod">
          <ac:chgData name="Rania Maklad" userId="cc2cc335-f288-4965-888b-b0566866190b" providerId="ADAL" clId="{B78CD956-4701-4C01-AA35-36016B29CA82}" dt="2025-08-18T09:06:17.473" v="457" actId="1035"/>
          <ac:spMkLst>
            <pc:docMk/>
            <pc:sldMk cId="3023469721" sldId="5241"/>
            <ac:spMk id="17" creationId="{82BDFD95-779A-BA04-4149-CC49BFD9D80E}"/>
          </ac:spMkLst>
        </pc:spChg>
        <pc:spChg chg="add del mod">
          <ac:chgData name="Rania Maklad" userId="cc2cc335-f288-4965-888b-b0566866190b" providerId="ADAL" clId="{B78CD956-4701-4C01-AA35-36016B29CA82}" dt="2025-08-18T09:05:21.651" v="447" actId="1076"/>
          <ac:spMkLst>
            <pc:docMk/>
            <pc:sldMk cId="3023469721" sldId="5241"/>
            <ac:spMk id="18" creationId="{2B66CD81-005F-23AF-BC6F-A78A9F55BFE9}"/>
          </ac:spMkLst>
        </pc:spChg>
        <pc:spChg chg="add del mod">
          <ac:chgData name="Rania Maklad" userId="cc2cc335-f288-4965-888b-b0566866190b" providerId="ADAL" clId="{B78CD956-4701-4C01-AA35-36016B29CA82}" dt="2025-08-18T09:05:16.291" v="446" actId="1076"/>
          <ac:spMkLst>
            <pc:docMk/>
            <pc:sldMk cId="3023469721" sldId="5241"/>
            <ac:spMk id="19" creationId="{B52412D4-EDE6-A9E1-20A1-4D76D7B20D47}"/>
          </ac:spMkLst>
        </pc:spChg>
        <pc:spChg chg="add del mod">
          <ac:chgData name="Rania Maklad" userId="cc2cc335-f288-4965-888b-b0566866190b" providerId="ADAL" clId="{B78CD956-4701-4C01-AA35-36016B29CA82}" dt="2025-08-18T09:05:35.285" v="448" actId="1076"/>
          <ac:spMkLst>
            <pc:docMk/>
            <pc:sldMk cId="3023469721" sldId="5241"/>
            <ac:spMk id="21" creationId="{14D6FAD4-E674-85A2-F884-56008FF845B8}"/>
          </ac:spMkLst>
        </pc:spChg>
        <pc:spChg chg="add del mod">
          <ac:chgData name="Rania Maklad" userId="cc2cc335-f288-4965-888b-b0566866190b" providerId="ADAL" clId="{B78CD956-4701-4C01-AA35-36016B29CA82}" dt="2025-08-18T09:06:17.473" v="457" actId="1035"/>
          <ac:spMkLst>
            <pc:docMk/>
            <pc:sldMk cId="3023469721" sldId="5241"/>
            <ac:spMk id="22" creationId="{6A531506-9DB0-9DA2-E66E-2DA5275B21DB}"/>
          </ac:spMkLst>
        </pc:spChg>
        <pc:spChg chg="mod">
          <ac:chgData name="Rania Maklad" userId="cc2cc335-f288-4965-888b-b0566866190b" providerId="ADAL" clId="{B78CD956-4701-4C01-AA35-36016B29CA82}" dt="2025-08-17T23:45:52.361" v="27"/>
          <ac:spMkLst>
            <pc:docMk/>
            <pc:sldMk cId="3023469721" sldId="5241"/>
            <ac:spMk id="25" creationId="{950F553D-71E4-A24F-8204-52E323D556E6}"/>
          </ac:spMkLst>
        </pc:spChg>
        <pc:spChg chg="mod">
          <ac:chgData name="Rania Maklad" userId="cc2cc335-f288-4965-888b-b0566866190b" providerId="ADAL" clId="{B78CD956-4701-4C01-AA35-36016B29CA82}" dt="2025-08-17T23:45:52.361" v="27"/>
          <ac:spMkLst>
            <pc:docMk/>
            <pc:sldMk cId="3023469721" sldId="5241"/>
            <ac:spMk id="28" creationId="{851B77D9-FA50-DDD1-495F-407D4B8303B0}"/>
          </ac:spMkLst>
        </pc:spChg>
        <pc:spChg chg="mod">
          <ac:chgData name="Rania Maklad" userId="cc2cc335-f288-4965-888b-b0566866190b" providerId="ADAL" clId="{B78CD956-4701-4C01-AA35-36016B29CA82}" dt="2025-08-18T09:06:41.962" v="459" actId="179"/>
          <ac:spMkLst>
            <pc:docMk/>
            <pc:sldMk cId="3023469721" sldId="5241"/>
            <ac:spMk id="30" creationId="{5CA8B585-9EE9-08E2-069E-77859F09F5FD}"/>
          </ac:spMkLst>
        </pc:spChg>
        <pc:spChg chg="mod">
          <ac:chgData name="Rania Maklad" userId="cc2cc335-f288-4965-888b-b0566866190b" providerId="ADAL" clId="{B78CD956-4701-4C01-AA35-36016B29CA82}" dt="2025-08-17T23:45:52.361" v="27"/>
          <ac:spMkLst>
            <pc:docMk/>
            <pc:sldMk cId="3023469721" sldId="5241"/>
            <ac:spMk id="32" creationId="{71CC6A6F-8BAE-3E37-37C5-803D43F3C626}"/>
          </ac:spMkLst>
        </pc:spChg>
        <pc:spChg chg="mod">
          <ac:chgData name="Rania Maklad" userId="cc2cc335-f288-4965-888b-b0566866190b" providerId="ADAL" clId="{B78CD956-4701-4C01-AA35-36016B29CA82}" dt="2025-08-17T23:49:39.659" v="359" actId="113"/>
          <ac:spMkLst>
            <pc:docMk/>
            <pc:sldMk cId="3023469721" sldId="5241"/>
            <ac:spMk id="33" creationId="{AA62397E-4A41-A8AA-A4F8-EF8DCADBBFAE}"/>
          </ac:spMkLst>
        </pc:spChg>
        <pc:spChg chg="mod">
          <ac:chgData name="Rania Maklad" userId="cc2cc335-f288-4965-888b-b0566866190b" providerId="ADAL" clId="{B78CD956-4701-4C01-AA35-36016B29CA82}" dt="2025-08-18T09:01:19.772" v="418" actId="1076"/>
          <ac:spMkLst>
            <pc:docMk/>
            <pc:sldMk cId="3023469721" sldId="5241"/>
            <ac:spMk id="35" creationId="{EBAE8A31-41C0-9C71-BD20-5CC8C97950C1}"/>
          </ac:spMkLst>
        </pc:spChg>
        <pc:spChg chg="add del mod">
          <ac:chgData name="Rania Maklad" userId="cc2cc335-f288-4965-888b-b0566866190b" providerId="ADAL" clId="{B78CD956-4701-4C01-AA35-36016B29CA82}" dt="2025-08-17T23:47:23.949" v="134" actId="478"/>
          <ac:spMkLst>
            <pc:docMk/>
            <pc:sldMk cId="3023469721" sldId="5241"/>
            <ac:spMk id="37" creationId="{28DF46BF-093A-C476-F74E-D90D7FDCF969}"/>
          </ac:spMkLst>
        </pc:spChg>
        <pc:spChg chg="mod">
          <ac:chgData name="Rania Maklad" userId="cc2cc335-f288-4965-888b-b0566866190b" providerId="ADAL" clId="{B78CD956-4701-4C01-AA35-36016B29CA82}" dt="2025-08-17T23:45:52.361" v="27"/>
          <ac:spMkLst>
            <pc:docMk/>
            <pc:sldMk cId="3023469721" sldId="5241"/>
            <ac:spMk id="40" creationId="{FA4049E8-5D03-7615-7659-A425D4D024C6}"/>
          </ac:spMkLst>
        </pc:spChg>
        <pc:spChg chg="mod">
          <ac:chgData name="Rania Maklad" userId="cc2cc335-f288-4965-888b-b0566866190b" providerId="ADAL" clId="{B78CD956-4701-4C01-AA35-36016B29CA82}" dt="2025-08-18T09:10:17.024" v="463" actId="20577"/>
          <ac:spMkLst>
            <pc:docMk/>
            <pc:sldMk cId="3023469721" sldId="5241"/>
            <ac:spMk id="72" creationId="{5F0F31FE-827D-D6AD-0CC2-FC83DAB5BE14}"/>
          </ac:spMkLst>
        </pc:spChg>
        <pc:grpChg chg="add mod">
          <ac:chgData name="Rania Maklad" userId="cc2cc335-f288-4965-888b-b0566866190b" providerId="ADAL" clId="{B78CD956-4701-4C01-AA35-36016B29CA82}" dt="2025-08-17T23:45:10.314" v="26" actId="1076"/>
          <ac:grpSpMkLst>
            <pc:docMk/>
            <pc:sldMk cId="3023469721" sldId="5241"/>
            <ac:grpSpMk id="8" creationId="{6C991572-4C16-2543-DAD2-3760652428C2}"/>
          </ac:grpSpMkLst>
        </pc:grpChg>
        <pc:grpChg chg="add mod">
          <ac:chgData name="Rania Maklad" userId="cc2cc335-f288-4965-888b-b0566866190b" providerId="ADAL" clId="{B78CD956-4701-4C01-AA35-36016B29CA82}" dt="2025-08-17T23:45:10.314" v="26" actId="1076"/>
          <ac:grpSpMkLst>
            <pc:docMk/>
            <pc:sldMk cId="3023469721" sldId="5241"/>
            <ac:grpSpMk id="12" creationId="{69562BD2-3AFB-5B0C-7BCB-1B236ED34890}"/>
          </ac:grpSpMkLst>
        </pc:grpChg>
        <pc:grpChg chg="add del mod">
          <ac:chgData name="Rania Maklad" userId="cc2cc335-f288-4965-888b-b0566866190b" providerId="ADAL" clId="{B78CD956-4701-4C01-AA35-36016B29CA82}" dt="2025-08-17T23:49:24.368" v="356" actId="478"/>
          <ac:grpSpMkLst>
            <pc:docMk/>
            <pc:sldMk cId="3023469721" sldId="5241"/>
            <ac:grpSpMk id="23" creationId="{6ECF7F1F-5A89-DCB4-6A88-BF6932CD0D52}"/>
          </ac:grpSpMkLst>
        </pc:grpChg>
        <pc:grpChg chg="add del mod">
          <ac:chgData name="Rania Maklad" userId="cc2cc335-f288-4965-888b-b0566866190b" providerId="ADAL" clId="{B78CD956-4701-4C01-AA35-36016B29CA82}" dt="2025-08-17T23:49:28.797" v="357" actId="478"/>
          <ac:grpSpMkLst>
            <pc:docMk/>
            <pc:sldMk cId="3023469721" sldId="5241"/>
            <ac:grpSpMk id="26" creationId="{675A2378-A324-C2EC-1372-84692ED48A09}"/>
          </ac:grpSpMkLst>
        </pc:grpChg>
        <pc:grpChg chg="add del mod">
          <ac:chgData name="Rania Maklad" userId="cc2cc335-f288-4965-888b-b0566866190b" providerId="ADAL" clId="{B78CD956-4701-4C01-AA35-36016B29CA82}" dt="2025-08-17T23:46:59.203" v="118" actId="478"/>
          <ac:grpSpMkLst>
            <pc:docMk/>
            <pc:sldMk cId="3023469721" sldId="5241"/>
            <ac:grpSpMk id="29" creationId="{0A38ACA2-D3C8-2D64-93A5-46A4280A7F61}"/>
          </ac:grpSpMkLst>
        </pc:grpChg>
        <pc:grpChg chg="add del mod">
          <ac:chgData name="Rania Maklad" userId="cc2cc335-f288-4965-888b-b0566866190b" providerId="ADAL" clId="{B78CD956-4701-4C01-AA35-36016B29CA82}" dt="2025-08-17T23:47:25.299" v="135" actId="478"/>
          <ac:grpSpMkLst>
            <pc:docMk/>
            <pc:sldMk cId="3023469721" sldId="5241"/>
            <ac:grpSpMk id="38" creationId="{EFC3E55D-F5B7-84E2-406E-E94AB5EB3869}"/>
          </ac:grpSpMkLst>
        </pc:grpChg>
        <pc:picChg chg="add mod">
          <ac:chgData name="Rania Maklad" userId="cc2cc335-f288-4965-888b-b0566866190b" providerId="ADAL" clId="{B78CD956-4701-4C01-AA35-36016B29CA82}" dt="2025-08-17T23:45:10.314" v="26" actId="1076"/>
          <ac:picMkLst>
            <pc:docMk/>
            <pc:sldMk cId="3023469721" sldId="5241"/>
            <ac:picMk id="7" creationId="{2F399A25-DDAE-8361-DD25-EC313DF8D7BC}"/>
          </ac:picMkLst>
        </pc:picChg>
        <pc:picChg chg="add mod">
          <ac:chgData name="Rania Maklad" userId="cc2cc335-f288-4965-888b-b0566866190b" providerId="ADAL" clId="{B78CD956-4701-4C01-AA35-36016B29CA82}" dt="2025-08-17T23:45:10.314" v="26" actId="1076"/>
          <ac:picMkLst>
            <pc:docMk/>
            <pc:sldMk cId="3023469721" sldId="5241"/>
            <ac:picMk id="15" creationId="{51F42CA2-5B57-893F-EC15-F561E3870BDE}"/>
          </ac:picMkLst>
        </pc:picChg>
        <pc:picChg chg="add del mod">
          <ac:chgData name="Rania Maklad" userId="cc2cc335-f288-4965-888b-b0566866190b" providerId="ADAL" clId="{B78CD956-4701-4C01-AA35-36016B29CA82}" dt="2025-08-17T23:49:16.934" v="353" actId="1036"/>
          <ac:picMkLst>
            <pc:docMk/>
            <pc:sldMk cId="3023469721" sldId="5241"/>
            <ac:picMk id="20" creationId="{EC458E2B-125A-DED4-2A95-DF28D1CC20E5}"/>
          </ac:picMkLst>
        </pc:picChg>
        <pc:picChg chg="add del mod">
          <ac:chgData name="Rania Maklad" userId="cc2cc335-f288-4965-888b-b0566866190b" providerId="ADAL" clId="{B78CD956-4701-4C01-AA35-36016B29CA82}" dt="2025-08-17T23:49:19.098" v="355" actId="1036"/>
          <ac:picMkLst>
            <pc:docMk/>
            <pc:sldMk cId="3023469721" sldId="5241"/>
            <ac:picMk id="34" creationId="{80E8EDB4-6B5E-1888-A5AD-6E0FA43BD568}"/>
          </ac:picMkLst>
        </pc:picChg>
        <pc:picChg chg="add del mod">
          <ac:chgData name="Rania Maklad" userId="cc2cc335-f288-4965-888b-b0566866190b" providerId="ADAL" clId="{B78CD956-4701-4C01-AA35-36016B29CA82}" dt="2025-08-17T23:48:31.652" v="344" actId="1036"/>
          <ac:picMkLst>
            <pc:docMk/>
            <pc:sldMk cId="3023469721" sldId="5241"/>
            <ac:picMk id="36" creationId="{CBA362CF-1B7B-AFDB-EFCB-C498ECDF7434}"/>
          </ac:picMkLst>
        </pc:picChg>
        <pc:picChg chg="add del mod">
          <ac:chgData name="Rania Maklad" userId="cc2cc335-f288-4965-888b-b0566866190b" providerId="ADAL" clId="{B78CD956-4701-4C01-AA35-36016B29CA82}" dt="2025-08-17T23:47:21.684" v="132" actId="478"/>
          <ac:picMkLst>
            <pc:docMk/>
            <pc:sldMk cId="3023469721" sldId="5241"/>
            <ac:picMk id="41" creationId="{0A645306-4A24-270E-C2B2-37BEE9BA8649}"/>
          </ac:picMkLst>
        </pc:picChg>
        <pc:picChg chg="mod">
          <ac:chgData name="Rania Maklad" userId="cc2cc335-f288-4965-888b-b0566866190b" providerId="ADAL" clId="{B78CD956-4701-4C01-AA35-36016B29CA82}" dt="2025-08-17T23:49:55.087" v="363" actId="207"/>
          <ac:picMkLst>
            <pc:docMk/>
            <pc:sldMk cId="3023469721" sldId="5241"/>
            <ac:picMk id="46" creationId="{6AC6C02E-AA74-92E2-C983-8C7C9436FA22}"/>
          </ac:picMkLst>
        </pc:picChg>
        <pc:picChg chg="mod">
          <ac:chgData name="Rania Maklad" userId="cc2cc335-f288-4965-888b-b0566866190b" providerId="ADAL" clId="{B78CD956-4701-4C01-AA35-36016B29CA82}" dt="2025-08-18T09:01:07.887" v="416" actId="14100"/>
          <ac:picMkLst>
            <pc:docMk/>
            <pc:sldMk cId="3023469721" sldId="5241"/>
            <ac:picMk id="48" creationId="{290C4780-7C59-2397-FA16-26893DE3BE3C}"/>
          </ac:picMkLst>
        </pc:picChg>
        <pc:picChg chg="del">
          <ac:chgData name="Rania Maklad" userId="cc2cc335-f288-4965-888b-b0566866190b" providerId="ADAL" clId="{B78CD956-4701-4C01-AA35-36016B29CA82}" dt="2025-08-17T23:43:19.450" v="16" actId="478"/>
          <ac:picMkLst>
            <pc:docMk/>
            <pc:sldMk cId="3023469721" sldId="5241"/>
            <ac:picMk id="50" creationId="{CA5CDDDA-FD74-9F84-6CFC-7674D8BA2F62}"/>
          </ac:picMkLst>
        </pc:picChg>
        <pc:picChg chg="del mod">
          <ac:chgData name="Rania Maklad" userId="cc2cc335-f288-4965-888b-b0566866190b" providerId="ADAL" clId="{B78CD956-4701-4C01-AA35-36016B29CA82}" dt="2025-08-17T23:49:36.102" v="358" actId="478"/>
          <ac:picMkLst>
            <pc:docMk/>
            <pc:sldMk cId="3023469721" sldId="5241"/>
            <ac:picMk id="69" creationId="{748D651A-7F71-4F23-A68F-DE7B94B84C54}"/>
          </ac:picMkLst>
        </pc:picChg>
        <pc:cxnChg chg="mod">
          <ac:chgData name="Rania Maklad" userId="cc2cc335-f288-4965-888b-b0566866190b" providerId="ADAL" clId="{B78CD956-4701-4C01-AA35-36016B29CA82}" dt="2025-08-17T23:44:41.369" v="24"/>
          <ac:cxnSpMkLst>
            <pc:docMk/>
            <pc:sldMk cId="3023469721" sldId="5241"/>
            <ac:cxnSpMk id="9" creationId="{D709B69C-0416-C394-CEF7-330A20F9115D}"/>
          </ac:cxnSpMkLst>
        </pc:cxnChg>
        <pc:cxnChg chg="mod">
          <ac:chgData name="Rania Maklad" userId="cc2cc335-f288-4965-888b-b0566866190b" providerId="ADAL" clId="{B78CD956-4701-4C01-AA35-36016B29CA82}" dt="2025-08-17T23:44:41.369" v="24"/>
          <ac:cxnSpMkLst>
            <pc:docMk/>
            <pc:sldMk cId="3023469721" sldId="5241"/>
            <ac:cxnSpMk id="13" creationId="{77958C3A-E409-9ECF-46D1-383F74C2DE8E}"/>
          </ac:cxnSpMkLst>
        </pc:cxnChg>
        <pc:cxnChg chg="mod">
          <ac:chgData name="Rania Maklad" userId="cc2cc335-f288-4965-888b-b0566866190b" providerId="ADAL" clId="{B78CD956-4701-4C01-AA35-36016B29CA82}" dt="2025-08-17T23:45:52.361" v="27"/>
          <ac:cxnSpMkLst>
            <pc:docMk/>
            <pc:sldMk cId="3023469721" sldId="5241"/>
            <ac:cxnSpMk id="24" creationId="{ABF0578F-2B45-0FCA-C577-6B3E0956B525}"/>
          </ac:cxnSpMkLst>
        </pc:cxnChg>
        <pc:cxnChg chg="mod">
          <ac:chgData name="Rania Maklad" userId="cc2cc335-f288-4965-888b-b0566866190b" providerId="ADAL" clId="{B78CD956-4701-4C01-AA35-36016B29CA82}" dt="2025-08-17T23:45:52.361" v="27"/>
          <ac:cxnSpMkLst>
            <pc:docMk/>
            <pc:sldMk cId="3023469721" sldId="5241"/>
            <ac:cxnSpMk id="27" creationId="{B253D339-EFFC-C0C0-D1B1-1122673521CD}"/>
          </ac:cxnSpMkLst>
        </pc:cxnChg>
        <pc:cxnChg chg="mod">
          <ac:chgData name="Rania Maklad" userId="cc2cc335-f288-4965-888b-b0566866190b" providerId="ADAL" clId="{B78CD956-4701-4C01-AA35-36016B29CA82}" dt="2025-08-17T23:45:52.361" v="27"/>
          <ac:cxnSpMkLst>
            <pc:docMk/>
            <pc:sldMk cId="3023469721" sldId="5241"/>
            <ac:cxnSpMk id="31" creationId="{EFE2AC00-F34C-C413-FBDF-4948E7739EA7}"/>
          </ac:cxnSpMkLst>
        </pc:cxnChg>
        <pc:cxnChg chg="mod">
          <ac:chgData name="Rania Maklad" userId="cc2cc335-f288-4965-888b-b0566866190b" providerId="ADAL" clId="{B78CD956-4701-4C01-AA35-36016B29CA82}" dt="2025-08-17T23:45:52.361" v="27"/>
          <ac:cxnSpMkLst>
            <pc:docMk/>
            <pc:sldMk cId="3023469721" sldId="5241"/>
            <ac:cxnSpMk id="39" creationId="{1008CD07-2A7E-EFF2-02BF-780E4EBF0C3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CEAE8-6CB2-619F-B01D-0875B83EF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08DC5-F87C-9E00-3AEB-EA85735895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55B5-A5F6-460B-B302-9E289F5C44A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98391-194D-A4A4-8BF8-C920AAAEE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4B5F-C4AD-F459-59F8-D6FCBDF04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D5E1-7D71-4770-843A-E601530A4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2297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4753-0151-4724-986E-BC76D5CBF40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A6AC-70FE-4FCD-99A5-CC767068F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A6AC-70FE-4FCD-99A5-CC767068F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62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CA6AC-70FE-4FCD-99A5-CC767068FC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5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CA6AC-70FE-4FCD-99A5-CC767068FC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4996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A6AC-70FE-4FCD-99A5-CC767068F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1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A6AC-70FE-4FCD-99A5-CC767068F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1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uwe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DA43-1EF1-4EA5-A2D2-383664B8E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905712"/>
            <a:ext cx="11520486" cy="1745568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615C4-8BB6-472B-AE14-238320DB9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3408"/>
            <a:ext cx="9144000" cy="44626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16FDB8B-D5FC-4179-95A3-672118B3B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54" y="594329"/>
            <a:ext cx="2985691" cy="92745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B7913A8-A634-4C40-AB6A-D75BCA502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554920"/>
            <a:ext cx="9144000" cy="369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Wednesday, July 29,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6872F-7D85-4A54-A06D-DB9DFBA437F2}"/>
              </a:ext>
            </a:extLst>
          </p:cNvPr>
          <p:cNvSpPr txBox="1"/>
          <p:nvPr/>
        </p:nvSpPr>
        <p:spPr>
          <a:xfrm>
            <a:off x="263525" y="6197540"/>
            <a:ext cx="4932622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000" b="0" i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CONFIDENTIAL AND PROPRIETARY</a:t>
            </a:r>
            <a:br>
              <a:rPr lang="en-GB" sz="1000" b="0" i="0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GB" sz="1000" b="0" i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Any use of this material without specific permission of OCUWELL Ltd is strictly prohibited </a:t>
            </a:r>
            <a:endParaRPr lang="en-GB" sz="1000" b="0" i="0" dirty="0">
              <a:solidFill>
                <a:schemeClr val="bg1">
                  <a:lumMod val="9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B4F00-0928-3325-FB97-E309B46FEDAC}"/>
              </a:ext>
            </a:extLst>
          </p:cNvPr>
          <p:cNvSpPr txBox="1"/>
          <p:nvPr userDrawn="1"/>
        </p:nvSpPr>
        <p:spPr>
          <a:xfrm>
            <a:off x="6995853" y="6355987"/>
            <a:ext cx="4932622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n-GB" sz="1000" b="0" i="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Copyright © OCUWELL Ltd 2023 </a:t>
            </a:r>
          </a:p>
        </p:txBody>
      </p:sp>
    </p:spTree>
    <p:extLst>
      <p:ext uri="{BB962C8B-B14F-4D97-AF65-F5344CB8AC3E}">
        <p14:creationId xmlns:p14="http://schemas.microsoft.com/office/powerpoint/2010/main" val="1558913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66" userDrawn="1">
          <p15:clr>
            <a:srgbClr val="FBAE40"/>
          </p15:clr>
        </p15:guide>
        <p15:guide id="3" pos="75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695032-8632-4440-30EC-FEEF29940E6E}"/>
              </a:ext>
            </a:extLst>
          </p:cNvPr>
          <p:cNvSpPr/>
          <p:nvPr userDrawn="1"/>
        </p:nvSpPr>
        <p:spPr>
          <a:xfrm>
            <a:off x="0" y="134734"/>
            <a:ext cx="12192000" cy="927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9B1C-6254-4346-A4A3-E27B7229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BE64A-438F-4289-BD2D-FF1ABB62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1F5A-AAC6-41BF-A966-5A0EEF18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0B061-48BA-456D-B2A6-3C2FEA21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262" y="6430061"/>
            <a:ext cx="876656" cy="254276"/>
          </a:xfrm>
          <a:prstGeom prst="rect">
            <a:avLst/>
          </a:prstGeom>
        </p:spPr>
        <p:txBody>
          <a:bodyPr/>
          <a:lstStyle/>
          <a:p>
            <a:fld id="{E318E1C4-9B9A-473D-953F-376493215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C8D6D9-BA8B-35C3-5D2E-6FACFFE755A3}"/>
              </a:ext>
            </a:extLst>
          </p:cNvPr>
          <p:cNvSpPr/>
          <p:nvPr userDrawn="1"/>
        </p:nvSpPr>
        <p:spPr>
          <a:xfrm>
            <a:off x="0" y="134734"/>
            <a:ext cx="12192000" cy="9277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ABFB1-3167-4866-85B1-48AAFE31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8C3F7-C834-409D-B501-504D4A66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E15FF-3444-4FE2-A851-45FB1E2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262" y="6430061"/>
            <a:ext cx="876656" cy="254276"/>
          </a:xfrm>
          <a:prstGeom prst="rect">
            <a:avLst/>
          </a:prstGeom>
        </p:spPr>
        <p:txBody>
          <a:bodyPr/>
          <a:lstStyle/>
          <a:p>
            <a:fld id="{E318E1C4-9B9A-473D-953F-376493215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D3021-BDA4-43CD-AAE9-E456AF77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9C65D-68D3-405B-B75E-74349BE7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262" y="6430061"/>
            <a:ext cx="876656" cy="254276"/>
          </a:xfrm>
          <a:prstGeom prst="rect">
            <a:avLst/>
          </a:prstGeom>
        </p:spPr>
        <p:txBody>
          <a:bodyPr/>
          <a:lstStyle/>
          <a:p>
            <a:fld id="{E318E1C4-9B9A-473D-953F-376493215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3087-BD66-4F4D-863C-3F333819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87426"/>
            <a:ext cx="5791740" cy="1807903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62D08E-21D5-4BC4-8C20-382D70060801}"/>
              </a:ext>
            </a:extLst>
          </p:cNvPr>
          <p:cNvSpPr/>
          <p:nvPr/>
        </p:nvSpPr>
        <p:spPr>
          <a:xfrm>
            <a:off x="-9899" y="1708728"/>
            <a:ext cx="4860000" cy="73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A702DC4-D11A-4FCF-A166-6461384C4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2" y="576863"/>
            <a:ext cx="3976104" cy="8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EF2B-4278-6E5E-103E-FE6F5D0C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AE31A-3FB8-C704-D793-A61F268E0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656F6-8324-B3CC-F0C5-5A436CC0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8201-B5CB-9B4E-AD05-48E8D211060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FE5C5-D6B9-FC8B-11D2-C92E73AA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657E2-D7E5-ECC0-3790-3C4B6287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ACD0-04B1-1F4C-827A-704322EF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356C4-14EE-49E3-B694-3528F521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49" y="365126"/>
            <a:ext cx="11500988" cy="697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612F-07F9-45DD-8092-641C005EF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849" y="1273322"/>
            <a:ext cx="11500988" cy="502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86B4-E040-44AA-AFC5-0E55FBCAD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848" y="6342136"/>
            <a:ext cx="10663925" cy="2778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4B186-4A2C-4272-A844-27E92B7BF337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2485B7-0442-420D-8D76-1F76D1C3B1A5}"/>
              </a:ext>
            </a:extLst>
          </p:cNvPr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6B1F21-F36B-4860-9AC6-8F3A6DB779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774" y="6492874"/>
            <a:ext cx="852701" cy="1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A0A15-C732-67F9-34D2-48AF4D40AFC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14100" y="63500"/>
            <a:ext cx="19923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\--- for OCUWELL internal use only ---/</a:t>
            </a:r>
          </a:p>
        </p:txBody>
      </p:sp>
    </p:spTree>
    <p:extLst>
      <p:ext uri="{BB962C8B-B14F-4D97-AF65-F5344CB8AC3E}">
        <p14:creationId xmlns:p14="http://schemas.microsoft.com/office/powerpoint/2010/main" val="37525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1" r:id="rId5"/>
    <p:sldLayoutId id="2147483656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ocuwell.com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ocuwell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sv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7CF6D-4E31-1563-F57F-AB1D2562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8E1C4-9B9A-473D-953F-376493215A34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8277E-3070-1E45-6ED6-FE53BD7A1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63" t="3241" b="-3241"/>
          <a:stretch/>
        </p:blipFill>
        <p:spPr>
          <a:xfrm>
            <a:off x="7929797" y="0"/>
            <a:ext cx="426220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9A25804-07E9-5681-BD4B-53EF221CF4F5}"/>
              </a:ext>
            </a:extLst>
          </p:cNvPr>
          <p:cNvSpPr txBox="1">
            <a:spLocks/>
          </p:cNvSpPr>
          <p:nvPr/>
        </p:nvSpPr>
        <p:spPr>
          <a:xfrm>
            <a:off x="2744482" y="4666089"/>
            <a:ext cx="6849461" cy="13573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Presenter: Rania Maklad CEO &amp; Co-Founder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Financial Disclosure: Equity holder in OCUWELL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iNovation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9D68C-C178-FEAA-0651-5340AE95C1D0}"/>
              </a:ext>
            </a:extLst>
          </p:cNvPr>
          <p:cNvSpPr txBox="1"/>
          <p:nvPr/>
        </p:nvSpPr>
        <p:spPr>
          <a:xfrm>
            <a:off x="163082" y="6395796"/>
            <a:ext cx="102460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 AND PROPRIATERY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use of this material without specific permission of OCUWELL Ltd is strictly prohibited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C9D486-B0D4-A823-CD9A-0F1FC87F6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12" y="1117693"/>
            <a:ext cx="3046375" cy="1074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FB056-DC43-0C3E-C2C2-CC65240FBE51}"/>
              </a:ext>
            </a:extLst>
          </p:cNvPr>
          <p:cNvSpPr txBox="1"/>
          <p:nvPr/>
        </p:nvSpPr>
        <p:spPr>
          <a:xfrm>
            <a:off x="3051629" y="2698598"/>
            <a:ext cx="6103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innovative, affordable eye care accessible to everyone.</a:t>
            </a:r>
          </a:p>
        </p:txBody>
      </p:sp>
    </p:spTree>
    <p:extLst>
      <p:ext uri="{BB962C8B-B14F-4D97-AF65-F5344CB8AC3E}">
        <p14:creationId xmlns:p14="http://schemas.microsoft.com/office/powerpoint/2010/main" val="401712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0892252-C39D-D667-A2F4-120915D01978}"/>
              </a:ext>
            </a:extLst>
          </p:cNvPr>
          <p:cNvSpPr txBox="1"/>
          <p:nvPr/>
        </p:nvSpPr>
        <p:spPr>
          <a:xfrm>
            <a:off x="173798" y="1195890"/>
            <a:ext cx="11767831" cy="5296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F0138-9580-DCB4-2F48-7C9C124F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Gap &amp;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39AFE-C534-6F1F-A365-38F7133445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3988" y="5520900"/>
            <a:ext cx="7619726" cy="8679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dirty="0">
                <a:latin typeface="+mn-lt"/>
              </a:rPr>
              <a:t>OCUWELL bridges this gap with portability, affordability, and accessibility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138816F1-708C-5779-63F7-F46BF289E43F}"/>
              </a:ext>
            </a:extLst>
          </p:cNvPr>
          <p:cNvSpPr/>
          <p:nvPr/>
        </p:nvSpPr>
        <p:spPr>
          <a:xfrm>
            <a:off x="597517" y="5762606"/>
            <a:ext cx="2100194" cy="4808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Clinic Bound</a:t>
            </a: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id="{1B75FD1F-9DF2-6F2C-A75C-97AE9DD365FF}"/>
              </a:ext>
            </a:extLst>
          </p:cNvPr>
          <p:cNvSpPr/>
          <p:nvPr/>
        </p:nvSpPr>
        <p:spPr>
          <a:xfrm>
            <a:off x="602360" y="5232696"/>
            <a:ext cx="2100195" cy="482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£12k- £50k</a:t>
            </a:r>
          </a:p>
        </p:txBody>
      </p:sp>
      <p:sp>
        <p:nvSpPr>
          <p:cNvPr id="23" name="Rectangle: Rounded Corners 28">
            <a:extLst>
              <a:ext uri="{FF2B5EF4-FFF2-40B4-BE49-F238E27FC236}">
                <a16:creationId xmlns:a16="http://schemas.microsoft.com/office/drawing/2014/main" id="{72888F02-402C-4C0D-ECD5-19E50F009882}"/>
              </a:ext>
            </a:extLst>
          </p:cNvPr>
          <p:cNvSpPr/>
          <p:nvPr/>
        </p:nvSpPr>
        <p:spPr>
          <a:xfrm>
            <a:off x="602356" y="4702787"/>
            <a:ext cx="2100199" cy="482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Bulky</a:t>
            </a:r>
          </a:p>
        </p:txBody>
      </p:sp>
      <p:pic>
        <p:nvPicPr>
          <p:cNvPr id="24" name="Picture 2" descr="Made China Superior Quality Ophthalmic Corneal Topographer Equipment for Sale">
            <a:extLst>
              <a:ext uri="{FF2B5EF4-FFF2-40B4-BE49-F238E27FC236}">
                <a16:creationId xmlns:a16="http://schemas.microsoft.com/office/drawing/2014/main" id="{FB075359-88EF-75D0-4CC6-8FAE63E6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399" y="1337100"/>
            <a:ext cx="2746114" cy="32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11FC9CA-88E1-74E5-6E65-0BCE68228AC5}"/>
              </a:ext>
            </a:extLst>
          </p:cNvPr>
          <p:cNvSpPr txBox="1"/>
          <p:nvPr/>
        </p:nvSpPr>
        <p:spPr>
          <a:xfrm>
            <a:off x="4305437" y="1848100"/>
            <a:ext cx="6464163" cy="95410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No cloud integration; manual updates and maintenance required.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62221F-F2CB-9D84-3378-BC0940419FC0}"/>
              </a:ext>
            </a:extLst>
          </p:cNvPr>
          <p:cNvGrpSpPr/>
          <p:nvPr/>
        </p:nvGrpSpPr>
        <p:grpSpPr>
          <a:xfrm>
            <a:off x="3533345" y="2055590"/>
            <a:ext cx="481286" cy="542788"/>
            <a:chOff x="6880430" y="4650839"/>
            <a:chExt cx="366045" cy="36604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D26BC33-E6AB-56C7-2F35-A34F471968C9}"/>
                </a:ext>
              </a:extLst>
            </p:cNvPr>
            <p:cNvSpPr/>
            <p:nvPr/>
          </p:nvSpPr>
          <p:spPr>
            <a:xfrm>
              <a:off x="6880430" y="4650839"/>
              <a:ext cx="366045" cy="366045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A2F2927C-A206-F0E3-4921-028F9CC60DBE}"/>
                </a:ext>
              </a:extLst>
            </p:cNvPr>
            <p:cNvSpPr/>
            <p:nvPr/>
          </p:nvSpPr>
          <p:spPr>
            <a:xfrm flipV="1">
              <a:off x="6960831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E56A36F8-21BC-2A92-BA4B-9A9AFA11EE7A}"/>
                </a:ext>
              </a:extLst>
            </p:cNvPr>
            <p:cNvSpPr/>
            <p:nvPr/>
          </p:nvSpPr>
          <p:spPr>
            <a:xfrm flipV="1">
              <a:off x="7072979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C691F7-57C5-4072-77F7-628108165C3D}"/>
              </a:ext>
            </a:extLst>
          </p:cNvPr>
          <p:cNvGrpSpPr/>
          <p:nvPr/>
        </p:nvGrpSpPr>
        <p:grpSpPr>
          <a:xfrm>
            <a:off x="3545870" y="3157606"/>
            <a:ext cx="481286" cy="542788"/>
            <a:chOff x="6880430" y="4650839"/>
            <a:chExt cx="366045" cy="36604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9B04F59-3C9D-BA6A-5D64-88D1B817168B}"/>
                </a:ext>
              </a:extLst>
            </p:cNvPr>
            <p:cNvSpPr/>
            <p:nvPr/>
          </p:nvSpPr>
          <p:spPr>
            <a:xfrm>
              <a:off x="6880430" y="4650839"/>
              <a:ext cx="366045" cy="366045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9C7BDEC6-4A4F-06FC-0393-FD4CB3846158}"/>
                </a:ext>
              </a:extLst>
            </p:cNvPr>
            <p:cNvSpPr/>
            <p:nvPr/>
          </p:nvSpPr>
          <p:spPr>
            <a:xfrm flipV="1">
              <a:off x="6960831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61" name="Arrow: Chevron 60">
              <a:extLst>
                <a:ext uri="{FF2B5EF4-FFF2-40B4-BE49-F238E27FC236}">
                  <a16:creationId xmlns:a16="http://schemas.microsoft.com/office/drawing/2014/main" id="{A4C804DA-DB3A-2EA5-3FCA-F8B73D4A244F}"/>
                </a:ext>
              </a:extLst>
            </p:cNvPr>
            <p:cNvSpPr/>
            <p:nvPr/>
          </p:nvSpPr>
          <p:spPr>
            <a:xfrm flipV="1">
              <a:off x="7072979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80D29FDE-E4F5-CA63-0F9F-1F5FB805698C}"/>
              </a:ext>
            </a:extLst>
          </p:cNvPr>
          <p:cNvGrpSpPr/>
          <p:nvPr/>
        </p:nvGrpSpPr>
        <p:grpSpPr>
          <a:xfrm>
            <a:off x="3529964" y="4307907"/>
            <a:ext cx="481286" cy="542788"/>
            <a:chOff x="6880430" y="4650839"/>
            <a:chExt cx="366045" cy="366045"/>
          </a:xfrm>
        </p:grpSpPr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58A6B560-C9AF-5035-081A-15072C2024BF}"/>
                </a:ext>
              </a:extLst>
            </p:cNvPr>
            <p:cNvSpPr/>
            <p:nvPr/>
          </p:nvSpPr>
          <p:spPr>
            <a:xfrm>
              <a:off x="6880430" y="4650839"/>
              <a:ext cx="366045" cy="366045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Arrow: Chevron 1028">
              <a:extLst>
                <a:ext uri="{FF2B5EF4-FFF2-40B4-BE49-F238E27FC236}">
                  <a16:creationId xmlns:a16="http://schemas.microsoft.com/office/drawing/2014/main" id="{B4FCD1B3-140B-F78B-BC92-FDB0292FD0B0}"/>
                </a:ext>
              </a:extLst>
            </p:cNvPr>
            <p:cNvSpPr/>
            <p:nvPr/>
          </p:nvSpPr>
          <p:spPr>
            <a:xfrm flipV="1">
              <a:off x="6960831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30" name="Arrow: Chevron 1029">
              <a:extLst>
                <a:ext uri="{FF2B5EF4-FFF2-40B4-BE49-F238E27FC236}">
                  <a16:creationId xmlns:a16="http://schemas.microsoft.com/office/drawing/2014/main" id="{9DD8BCB4-F0C7-FB14-E51F-08C3FB23FA58}"/>
                </a:ext>
              </a:extLst>
            </p:cNvPr>
            <p:cNvSpPr/>
            <p:nvPr/>
          </p:nvSpPr>
          <p:spPr>
            <a:xfrm flipV="1">
              <a:off x="7072979" y="4746705"/>
              <a:ext cx="112148" cy="170222"/>
            </a:xfrm>
            <a:prstGeom prst="chevron">
              <a:avLst>
                <a:gd name="adj" fmla="val 4113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1032" name="TextBox 1031">
            <a:extLst>
              <a:ext uri="{FF2B5EF4-FFF2-40B4-BE49-F238E27FC236}">
                <a16:creationId xmlns:a16="http://schemas.microsoft.com/office/drawing/2014/main" id="{C710C80A-7553-30CE-8851-135D68DF1A3F}"/>
              </a:ext>
            </a:extLst>
          </p:cNvPr>
          <p:cNvSpPr txBox="1"/>
          <p:nvPr/>
        </p:nvSpPr>
        <p:spPr>
          <a:xfrm>
            <a:off x="4315145" y="4102248"/>
            <a:ext cx="6454453" cy="95410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Limited access for community optometrists and domiciliary care.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B8A27A3E-C200-73B7-6595-004E45CAAFD8}"/>
              </a:ext>
            </a:extLst>
          </p:cNvPr>
          <p:cNvSpPr txBox="1"/>
          <p:nvPr/>
        </p:nvSpPr>
        <p:spPr>
          <a:xfrm>
            <a:off x="4305437" y="2992227"/>
            <a:ext cx="6464162" cy="95410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Millions of patients underserved, especially paediatric and bedbound.</a:t>
            </a:r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4BB7CCD1-DB8B-939B-BF1A-B9406D6B90F7}"/>
              </a:ext>
            </a:extLst>
          </p:cNvPr>
          <p:cNvCxnSpPr>
            <a:cxnSpLocks/>
            <a:stCxn id="51" idx="1"/>
            <a:endCxn id="55" idx="6"/>
          </p:cNvCxnSpPr>
          <p:nvPr/>
        </p:nvCxnSpPr>
        <p:spPr>
          <a:xfrm flipH="1">
            <a:off x="4014631" y="2325154"/>
            <a:ext cx="290806" cy="18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EF839E00-6AE6-F9CC-D10F-A77E8B901262}"/>
              </a:ext>
            </a:extLst>
          </p:cNvPr>
          <p:cNvCxnSpPr>
            <a:cxnSpLocks/>
            <a:stCxn id="1034" idx="1"/>
          </p:cNvCxnSpPr>
          <p:nvPr/>
        </p:nvCxnSpPr>
        <p:spPr>
          <a:xfrm flipH="1" flipV="1">
            <a:off x="4020894" y="3469094"/>
            <a:ext cx="284543" cy="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D4694616-D136-DB96-CC68-AC13CBCF61E0}"/>
              </a:ext>
            </a:extLst>
          </p:cNvPr>
          <p:cNvCxnSpPr>
            <a:cxnSpLocks/>
            <a:stCxn id="1032" idx="1"/>
            <a:endCxn id="1027" idx="6"/>
          </p:cNvCxnSpPr>
          <p:nvPr/>
        </p:nvCxnSpPr>
        <p:spPr>
          <a:xfrm flipH="1" flipV="1">
            <a:off x="4011250" y="4579301"/>
            <a:ext cx="303895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7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1A6B8D-9804-C9C4-321C-1FA1A2F81FB9}"/>
              </a:ext>
            </a:extLst>
          </p:cNvPr>
          <p:cNvSpPr txBox="1"/>
          <p:nvPr/>
        </p:nvSpPr>
        <p:spPr>
          <a:xfrm>
            <a:off x="198203" y="1187718"/>
            <a:ext cx="11736610" cy="51885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2C31A-13DA-46BD-985B-9E5AA83E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03" y="481752"/>
            <a:ext cx="11500988" cy="697394"/>
          </a:xfrm>
        </p:spPr>
        <p:txBody>
          <a:bodyPr>
            <a:normAutofit/>
          </a:bodyPr>
          <a:lstStyle/>
          <a:p>
            <a:r>
              <a:rPr lang="en-GB" sz="3200" dirty="0"/>
              <a:t>Our Solution – OCUTOP® &amp; OCUGRAPH®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0345BB-D8EE-B2B0-8118-85EF07077FC7}"/>
              </a:ext>
            </a:extLst>
          </p:cNvPr>
          <p:cNvGrpSpPr/>
          <p:nvPr/>
        </p:nvGrpSpPr>
        <p:grpSpPr>
          <a:xfrm>
            <a:off x="371009" y="1819889"/>
            <a:ext cx="3202383" cy="2188263"/>
            <a:chOff x="3773988" y="1337100"/>
            <a:chExt cx="2982530" cy="2149444"/>
          </a:xfrm>
        </p:grpSpPr>
        <p:sp>
          <p:nvSpPr>
            <p:cNvPr id="19" name="Rectangle: Rounded Corners 58">
              <a:extLst>
                <a:ext uri="{FF2B5EF4-FFF2-40B4-BE49-F238E27FC236}">
                  <a16:creationId xmlns:a16="http://schemas.microsoft.com/office/drawing/2014/main" id="{5EE488E8-FF6C-93CF-056D-73B284B75F28}"/>
                </a:ext>
              </a:extLst>
            </p:cNvPr>
            <p:cNvSpPr/>
            <p:nvPr/>
          </p:nvSpPr>
          <p:spPr>
            <a:xfrm>
              <a:off x="3773988" y="1358878"/>
              <a:ext cx="2982530" cy="2127666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DD5C63-75E3-3B63-F8D2-77BACAE67D10}"/>
                </a:ext>
              </a:extLst>
            </p:cNvPr>
            <p:cNvSpPr/>
            <p:nvPr/>
          </p:nvSpPr>
          <p:spPr>
            <a:xfrm>
              <a:off x="3937719" y="1531328"/>
              <a:ext cx="2683543" cy="18018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779FD0-FA54-693B-E589-2B0AB628E4C0}"/>
                </a:ext>
              </a:extLst>
            </p:cNvPr>
            <p:cNvSpPr/>
            <p:nvPr/>
          </p:nvSpPr>
          <p:spPr>
            <a:xfrm>
              <a:off x="3773988" y="1337100"/>
              <a:ext cx="2982530" cy="46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dobe Garamond Pro"/>
                  <a:ea typeface="+mn-ea"/>
                  <a:cs typeface="+mn-cs"/>
                </a:rPr>
                <a:t> </a:t>
              </a:r>
              <a:r>
                <a:rPr lang="en-GB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photo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39ED67-4C60-DDD5-73A0-FBEE3D0A8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955" b="11012"/>
            <a:stretch/>
          </p:blipFill>
          <p:spPr>
            <a:xfrm flipH="1">
              <a:off x="4039497" y="1889166"/>
              <a:ext cx="1944000" cy="144295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347B89-DD97-BA75-8B65-B2BB3AD9D70A}"/>
              </a:ext>
            </a:extLst>
          </p:cNvPr>
          <p:cNvGrpSpPr/>
          <p:nvPr/>
        </p:nvGrpSpPr>
        <p:grpSpPr>
          <a:xfrm>
            <a:off x="530827" y="4640322"/>
            <a:ext cx="2115174" cy="1660979"/>
            <a:chOff x="4134817" y="3738956"/>
            <a:chExt cx="2115174" cy="1660979"/>
          </a:xfrm>
        </p:grpSpPr>
        <p:sp>
          <p:nvSpPr>
            <p:cNvPr id="33" name="Rectangle: Rounded Corners 58">
              <a:extLst>
                <a:ext uri="{FF2B5EF4-FFF2-40B4-BE49-F238E27FC236}">
                  <a16:creationId xmlns:a16="http://schemas.microsoft.com/office/drawing/2014/main" id="{BABA2677-1206-D8CD-397A-6AAD05BB47B6}"/>
                </a:ext>
              </a:extLst>
            </p:cNvPr>
            <p:cNvSpPr/>
            <p:nvPr/>
          </p:nvSpPr>
          <p:spPr>
            <a:xfrm>
              <a:off x="4134817" y="3738956"/>
              <a:ext cx="2115174" cy="1660979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A7EDFF-6E1C-CBAB-5E9D-50F3D02F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0569" y="3894616"/>
              <a:ext cx="1813747" cy="135086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C38337-3458-2BB6-37FA-5C391D2C11E2}"/>
              </a:ext>
            </a:extLst>
          </p:cNvPr>
          <p:cNvGrpSpPr/>
          <p:nvPr/>
        </p:nvGrpSpPr>
        <p:grpSpPr>
          <a:xfrm>
            <a:off x="6107176" y="1348812"/>
            <a:ext cx="5678425" cy="4114442"/>
            <a:chOff x="3629845" y="2063461"/>
            <a:chExt cx="2984400" cy="212760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142FAD3-1CAE-5388-C62E-E0BF3E63B9A9}"/>
                </a:ext>
              </a:extLst>
            </p:cNvPr>
            <p:cNvGrpSpPr/>
            <p:nvPr/>
          </p:nvGrpSpPr>
          <p:grpSpPr>
            <a:xfrm>
              <a:off x="3629845" y="2063461"/>
              <a:ext cx="2984400" cy="2127601"/>
              <a:chOff x="2196132" y="1387304"/>
              <a:chExt cx="4905754" cy="2236423"/>
            </a:xfrm>
          </p:grpSpPr>
          <p:sp>
            <p:nvSpPr>
              <p:cNvPr id="38" name="Rectangle: Rounded Corners 58">
                <a:extLst>
                  <a:ext uri="{FF2B5EF4-FFF2-40B4-BE49-F238E27FC236}">
                    <a16:creationId xmlns:a16="http://schemas.microsoft.com/office/drawing/2014/main" id="{9821BFDC-8F80-61E0-DC32-5B4B5340E8AD}"/>
                  </a:ext>
                </a:extLst>
              </p:cNvPr>
              <p:cNvSpPr/>
              <p:nvPr/>
            </p:nvSpPr>
            <p:spPr>
              <a:xfrm>
                <a:off x="2196132" y="1706464"/>
                <a:ext cx="4890465" cy="1917263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FF99C2-4B6C-BCE8-DD98-753B48CA946D}"/>
                  </a:ext>
                </a:extLst>
              </p:cNvPr>
              <p:cNvSpPr/>
              <p:nvPr/>
            </p:nvSpPr>
            <p:spPr>
              <a:xfrm>
                <a:off x="2412107" y="1830536"/>
                <a:ext cx="4524257" cy="16587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662B64C-11C7-61E0-8C4A-AA27008201F3}"/>
                  </a:ext>
                </a:extLst>
              </p:cNvPr>
              <p:cNvSpPr/>
              <p:nvPr/>
            </p:nvSpPr>
            <p:spPr>
              <a:xfrm>
                <a:off x="2211419" y="1387304"/>
                <a:ext cx="4890467" cy="35294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Receive feedback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0DD4CC0-02FC-6BF8-9F4F-B9ECA8636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78377" y="2585694"/>
              <a:ext cx="2558386" cy="1347275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8847C44-5A35-D838-ABBF-FF44C6931228}"/>
              </a:ext>
            </a:extLst>
          </p:cNvPr>
          <p:cNvSpPr/>
          <p:nvPr/>
        </p:nvSpPr>
        <p:spPr>
          <a:xfrm>
            <a:off x="2787717" y="4131933"/>
            <a:ext cx="3202383" cy="48926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£4000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E660A7-16B9-16B6-7703-34503D406FA7}"/>
              </a:ext>
            </a:extLst>
          </p:cNvPr>
          <p:cNvSpPr/>
          <p:nvPr/>
        </p:nvSpPr>
        <p:spPr>
          <a:xfrm>
            <a:off x="2787717" y="4691967"/>
            <a:ext cx="3202383" cy="48926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80gms 8cm by 5cm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A11AFB-0671-875B-85B2-FF6A4C79053D}"/>
              </a:ext>
            </a:extLst>
          </p:cNvPr>
          <p:cNvSpPr/>
          <p:nvPr/>
        </p:nvSpPr>
        <p:spPr>
          <a:xfrm>
            <a:off x="2787717" y="5252001"/>
            <a:ext cx="3202383" cy="48926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Cloud based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9289C4-BEA2-ABC5-5556-486B7536FBDB}"/>
              </a:ext>
            </a:extLst>
          </p:cNvPr>
          <p:cNvSpPr/>
          <p:nvPr/>
        </p:nvSpPr>
        <p:spPr>
          <a:xfrm>
            <a:off x="2787717" y="5812036"/>
            <a:ext cx="3202383" cy="48926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Compatible with Smart Phones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B3A577-4EDB-C17F-FF0A-C6C41EC52DFF}"/>
              </a:ext>
            </a:extLst>
          </p:cNvPr>
          <p:cNvSpPr txBox="1"/>
          <p:nvPr/>
        </p:nvSpPr>
        <p:spPr>
          <a:xfrm>
            <a:off x="6357168" y="5508318"/>
            <a:ext cx="5363079" cy="86793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Redefining global access to corneal diagnostics</a:t>
            </a:r>
          </a:p>
        </p:txBody>
      </p:sp>
      <p:sp>
        <p:nvSpPr>
          <p:cNvPr id="53" name="Flowchart: Sequential Access Storage 52">
            <a:extLst>
              <a:ext uri="{FF2B5EF4-FFF2-40B4-BE49-F238E27FC236}">
                <a16:creationId xmlns:a16="http://schemas.microsoft.com/office/drawing/2014/main" id="{1C10E993-E016-287C-16F6-D2C9E3B01F89}"/>
              </a:ext>
            </a:extLst>
          </p:cNvPr>
          <p:cNvSpPr/>
          <p:nvPr/>
        </p:nvSpPr>
        <p:spPr>
          <a:xfrm>
            <a:off x="3521768" y="1249915"/>
            <a:ext cx="1596481" cy="870964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Detection</a:t>
            </a:r>
          </a:p>
        </p:txBody>
      </p:sp>
      <p:sp>
        <p:nvSpPr>
          <p:cNvPr id="54" name="Flowchart: Sequential Access Storage 53">
            <a:extLst>
              <a:ext uri="{FF2B5EF4-FFF2-40B4-BE49-F238E27FC236}">
                <a16:creationId xmlns:a16="http://schemas.microsoft.com/office/drawing/2014/main" id="{8B982156-C36B-3508-B2F8-9CBDF14AD11F}"/>
              </a:ext>
            </a:extLst>
          </p:cNvPr>
          <p:cNvSpPr/>
          <p:nvPr/>
        </p:nvSpPr>
        <p:spPr>
          <a:xfrm>
            <a:off x="4073892" y="2237407"/>
            <a:ext cx="1596481" cy="870964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Contact lens fitting</a:t>
            </a:r>
          </a:p>
        </p:txBody>
      </p:sp>
      <p:sp>
        <p:nvSpPr>
          <p:cNvPr id="55" name="Flowchart: Sequential Access Storage 54">
            <a:extLst>
              <a:ext uri="{FF2B5EF4-FFF2-40B4-BE49-F238E27FC236}">
                <a16:creationId xmlns:a16="http://schemas.microsoft.com/office/drawing/2014/main" id="{141BC313-13C9-4BD3-EDD3-A4253FA2F298}"/>
              </a:ext>
            </a:extLst>
          </p:cNvPr>
          <p:cNvSpPr/>
          <p:nvPr/>
        </p:nvSpPr>
        <p:spPr>
          <a:xfrm>
            <a:off x="4320008" y="3225584"/>
            <a:ext cx="1596481" cy="870964"/>
          </a:xfrm>
          <a:prstGeom prst="flowChartMagneticTap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Surgical Planning</a:t>
            </a:r>
          </a:p>
        </p:txBody>
      </p:sp>
    </p:spTree>
    <p:extLst>
      <p:ext uri="{BB962C8B-B14F-4D97-AF65-F5344CB8AC3E}">
        <p14:creationId xmlns:p14="http://schemas.microsoft.com/office/powerpoint/2010/main" val="296530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20F28AC-6768-5D71-C68A-E461F205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27" y="1255921"/>
            <a:ext cx="11656562" cy="49464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6F78A8-EB8C-AC3C-64A9-ED2AA60347D5}"/>
              </a:ext>
            </a:extLst>
          </p:cNvPr>
          <p:cNvCxnSpPr>
            <a:cxnSpLocks/>
          </p:cNvCxnSpPr>
          <p:nvPr/>
        </p:nvCxnSpPr>
        <p:spPr>
          <a:xfrm flipH="1">
            <a:off x="272327" y="6351141"/>
            <a:ext cx="11640510" cy="0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20C4-7385-A127-3F3E-6FC2D3B5A7E3}"/>
              </a:ext>
            </a:extLst>
          </p:cNvPr>
          <p:cNvGrpSpPr/>
          <p:nvPr/>
        </p:nvGrpSpPr>
        <p:grpSpPr>
          <a:xfrm>
            <a:off x="9555895" y="2532954"/>
            <a:ext cx="481286" cy="4153692"/>
            <a:chOff x="1042411" y="2851229"/>
            <a:chExt cx="481286" cy="36790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60C64F-D687-2033-3DB5-28F648802EA0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283054" y="2851229"/>
              <a:ext cx="0" cy="3197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F48C4C-DF04-6C77-6449-5FB0E5F2B213}"/>
                </a:ext>
              </a:extLst>
            </p:cNvPr>
            <p:cNvGrpSpPr/>
            <p:nvPr/>
          </p:nvGrpSpPr>
          <p:grpSpPr>
            <a:xfrm>
              <a:off x="1042411" y="6048954"/>
              <a:ext cx="481286" cy="481286"/>
              <a:chOff x="6880430" y="4650839"/>
              <a:chExt cx="366045" cy="36604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7D192D-B4A3-8CD9-1888-1F9D33A6F173}"/>
                  </a:ext>
                </a:extLst>
              </p:cNvPr>
              <p:cNvSpPr/>
              <p:nvPr/>
            </p:nvSpPr>
            <p:spPr>
              <a:xfrm>
                <a:off x="6880430" y="4650839"/>
                <a:ext cx="366045" cy="3660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66D606CE-177B-6AF3-1ED8-86E79F9DD095}"/>
                  </a:ext>
                </a:extLst>
              </p:cNvPr>
              <p:cNvSpPr/>
              <p:nvPr/>
            </p:nvSpPr>
            <p:spPr>
              <a:xfrm flipV="1">
                <a:off x="6960831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75056353-357B-E196-B2F3-F2BC3033405C}"/>
                  </a:ext>
                </a:extLst>
              </p:cNvPr>
              <p:cNvSpPr/>
              <p:nvPr/>
            </p:nvSpPr>
            <p:spPr>
              <a:xfrm flipV="1">
                <a:off x="7072979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82C31A-13DA-46BD-985B-9E5AA83E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Product Developments &amp; Regulatory Pathway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E1C763D-CBB9-C454-F0CD-0AAF50B75825}"/>
              </a:ext>
            </a:extLst>
          </p:cNvPr>
          <p:cNvGrpSpPr/>
          <p:nvPr/>
        </p:nvGrpSpPr>
        <p:grpSpPr>
          <a:xfrm>
            <a:off x="1654281" y="2541100"/>
            <a:ext cx="481286" cy="4149138"/>
            <a:chOff x="1042411" y="2851229"/>
            <a:chExt cx="481286" cy="367901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6D20B84-E68F-048F-7130-EEA71301443B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1283054" y="2851229"/>
              <a:ext cx="0" cy="3197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BA1FCC-78FC-EF71-728F-9595A3B14E62}"/>
                </a:ext>
              </a:extLst>
            </p:cNvPr>
            <p:cNvGrpSpPr/>
            <p:nvPr/>
          </p:nvGrpSpPr>
          <p:grpSpPr>
            <a:xfrm>
              <a:off x="1042411" y="6048954"/>
              <a:ext cx="481286" cy="481286"/>
              <a:chOff x="6880430" y="4650839"/>
              <a:chExt cx="366045" cy="36604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F29A2EF-1059-9149-01CE-A8EBEC09C87C}"/>
                  </a:ext>
                </a:extLst>
              </p:cNvPr>
              <p:cNvSpPr/>
              <p:nvPr/>
            </p:nvSpPr>
            <p:spPr>
              <a:xfrm>
                <a:off x="6880430" y="4650839"/>
                <a:ext cx="366045" cy="3660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Arrow: Chevron 51">
                <a:extLst>
                  <a:ext uri="{FF2B5EF4-FFF2-40B4-BE49-F238E27FC236}">
                    <a16:creationId xmlns:a16="http://schemas.microsoft.com/office/drawing/2014/main" id="{E40F1A4D-6F3F-0C44-E985-203A95077350}"/>
                  </a:ext>
                </a:extLst>
              </p:cNvPr>
              <p:cNvSpPr/>
              <p:nvPr/>
            </p:nvSpPr>
            <p:spPr>
              <a:xfrm flipV="1">
                <a:off x="6960831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:a16="http://schemas.microsoft.com/office/drawing/2014/main" id="{D557A7C4-29C1-87C5-CFA0-AF1ABFF72623}"/>
                  </a:ext>
                </a:extLst>
              </p:cNvPr>
              <p:cNvSpPr/>
              <p:nvPr/>
            </p:nvSpPr>
            <p:spPr>
              <a:xfrm flipV="1">
                <a:off x="7072979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A8B429BD-9568-D954-B05D-00AFDD31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7E5DC0-CDE5-9910-B2C8-ACAD630B5C81}"/>
              </a:ext>
            </a:extLst>
          </p:cNvPr>
          <p:cNvGrpSpPr/>
          <p:nvPr/>
        </p:nvGrpSpPr>
        <p:grpSpPr>
          <a:xfrm>
            <a:off x="326124" y="1599096"/>
            <a:ext cx="3725582" cy="2532973"/>
            <a:chOff x="6559784" y="1750459"/>
            <a:chExt cx="4800788" cy="2212029"/>
          </a:xfrm>
        </p:grpSpPr>
        <p:sp>
          <p:nvSpPr>
            <p:cNvPr id="19" name="Rectangle: Rounded Corners 58">
              <a:extLst>
                <a:ext uri="{FF2B5EF4-FFF2-40B4-BE49-F238E27FC236}">
                  <a16:creationId xmlns:a16="http://schemas.microsoft.com/office/drawing/2014/main" id="{93CDFA5C-D4FA-19BB-DB6D-698E5FCA2B35}"/>
                </a:ext>
              </a:extLst>
            </p:cNvPr>
            <p:cNvSpPr/>
            <p:nvPr/>
          </p:nvSpPr>
          <p:spPr>
            <a:xfrm>
              <a:off x="6559784" y="1750459"/>
              <a:ext cx="4800788" cy="221202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EBAFAD-1E05-7C41-1524-0F92D1D95CC0}"/>
                </a:ext>
              </a:extLst>
            </p:cNvPr>
            <p:cNvSpPr/>
            <p:nvPr/>
          </p:nvSpPr>
          <p:spPr>
            <a:xfrm>
              <a:off x="6719942" y="2890714"/>
              <a:ext cx="4451298" cy="8788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dirty="0">
                <a:solidFill>
                  <a:schemeClr val="tx1"/>
                </a:solidFill>
                <a:latin typeface="Calibri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UKCA Submission: Q4 2025</a:t>
              </a:r>
              <a:endParaRPr lang="en-US" dirty="0">
                <a:solidFill>
                  <a:schemeClr val="tx1"/>
                </a:solidFill>
                <a:latin typeface="Calibri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830814F-792F-BCD2-9E4B-74CFC76E49A1}"/>
                </a:ext>
              </a:extLst>
            </p:cNvPr>
            <p:cNvSpPr/>
            <p:nvPr/>
          </p:nvSpPr>
          <p:spPr>
            <a:xfrm>
              <a:off x="6719942" y="1861907"/>
              <a:ext cx="4451299" cy="8553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Validated Prototype,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£1.4m Grant funding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prstClr val="white"/>
                  </a:solidFill>
                </a:rPr>
                <a:t>Seed funding £700k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7E5DC0-CDE5-9910-B2C8-ACAD630B5C81}"/>
              </a:ext>
            </a:extLst>
          </p:cNvPr>
          <p:cNvGrpSpPr/>
          <p:nvPr/>
        </p:nvGrpSpPr>
        <p:grpSpPr>
          <a:xfrm>
            <a:off x="8166629" y="1630035"/>
            <a:ext cx="3678791" cy="2502031"/>
            <a:chOff x="6677570" y="1727598"/>
            <a:chExt cx="4670616" cy="2178833"/>
          </a:xfrm>
        </p:grpSpPr>
        <p:sp>
          <p:nvSpPr>
            <p:cNvPr id="12" name="Rectangle: Rounded Corners 58">
              <a:extLst>
                <a:ext uri="{FF2B5EF4-FFF2-40B4-BE49-F238E27FC236}">
                  <a16:creationId xmlns:a16="http://schemas.microsoft.com/office/drawing/2014/main" id="{93CDFA5C-D4FA-19BB-DB6D-698E5FCA2B35}"/>
                </a:ext>
              </a:extLst>
            </p:cNvPr>
            <p:cNvSpPr/>
            <p:nvPr/>
          </p:nvSpPr>
          <p:spPr>
            <a:xfrm>
              <a:off x="6677570" y="1727598"/>
              <a:ext cx="4670616" cy="217883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EBAFAD-1E05-7C41-1524-0F92D1D95CC0}"/>
                </a:ext>
              </a:extLst>
            </p:cNvPr>
            <p:cNvSpPr/>
            <p:nvPr/>
          </p:nvSpPr>
          <p:spPr>
            <a:xfrm>
              <a:off x="6877216" y="2817553"/>
              <a:ext cx="4312653" cy="8656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 sales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schemeClr val="tx1"/>
                  </a:solidFill>
                  <a:latin typeface="Calibri"/>
                </a:rPr>
                <a:t>India sales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device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30814F-792F-BCD2-9E4B-74CFC76E49A1}"/>
                </a:ext>
              </a:extLst>
            </p:cNvPr>
            <p:cNvSpPr/>
            <p:nvPr/>
          </p:nvSpPr>
          <p:spPr>
            <a:xfrm>
              <a:off x="6877214" y="1871126"/>
              <a:ext cx="4312653" cy="775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prstClr val="white"/>
                  </a:solidFill>
                </a:rPr>
                <a:t>USA  FDA submission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66354A-C0B5-03D9-F3AF-0F0338102B8F}"/>
              </a:ext>
            </a:extLst>
          </p:cNvPr>
          <p:cNvGrpSpPr/>
          <p:nvPr/>
        </p:nvGrpSpPr>
        <p:grpSpPr>
          <a:xfrm>
            <a:off x="5859965" y="2541100"/>
            <a:ext cx="481286" cy="4153692"/>
            <a:chOff x="1042411" y="2851229"/>
            <a:chExt cx="481286" cy="367901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BAB4CC-8E05-DB7B-3642-D7E1C7738EBE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1283054" y="2851229"/>
              <a:ext cx="0" cy="3197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00EAF0-B835-2A67-8677-0FF97357528C}"/>
                </a:ext>
              </a:extLst>
            </p:cNvPr>
            <p:cNvGrpSpPr/>
            <p:nvPr/>
          </p:nvGrpSpPr>
          <p:grpSpPr>
            <a:xfrm>
              <a:off x="1042411" y="6048954"/>
              <a:ext cx="481286" cy="481286"/>
              <a:chOff x="6880430" y="4650839"/>
              <a:chExt cx="366045" cy="36604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02E976-7ED0-631B-E457-1B5BB8FE4C31}"/>
                  </a:ext>
                </a:extLst>
              </p:cNvPr>
              <p:cNvSpPr/>
              <p:nvPr/>
            </p:nvSpPr>
            <p:spPr>
              <a:xfrm>
                <a:off x="6880430" y="4650839"/>
                <a:ext cx="366045" cy="3660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9F031868-BFBF-1493-4E83-6E903D5431D9}"/>
                  </a:ext>
                </a:extLst>
              </p:cNvPr>
              <p:cNvSpPr/>
              <p:nvPr/>
            </p:nvSpPr>
            <p:spPr>
              <a:xfrm flipV="1">
                <a:off x="6960831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75D740ED-31C8-7D26-D296-431D3AED7CBE}"/>
                  </a:ext>
                </a:extLst>
              </p:cNvPr>
              <p:cNvSpPr/>
              <p:nvPr/>
            </p:nvSpPr>
            <p:spPr>
              <a:xfrm flipV="1">
                <a:off x="7072979" y="4746705"/>
                <a:ext cx="112148" cy="170222"/>
              </a:xfrm>
              <a:prstGeom prst="chevron">
                <a:avLst>
                  <a:gd name="adj" fmla="val 41137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266FFD-18C9-FC6D-2E23-F74BE07F7180}"/>
              </a:ext>
            </a:extLst>
          </p:cNvPr>
          <p:cNvGrpSpPr>
            <a:grpSpLocks noChangeAspect="1"/>
          </p:cNvGrpSpPr>
          <p:nvPr/>
        </p:nvGrpSpPr>
        <p:grpSpPr>
          <a:xfrm>
            <a:off x="4149322" y="1599095"/>
            <a:ext cx="3921694" cy="2532972"/>
            <a:chOff x="372946" y="1741217"/>
            <a:chExt cx="5099070" cy="2212030"/>
          </a:xfrm>
        </p:grpSpPr>
        <p:sp>
          <p:nvSpPr>
            <p:cNvPr id="3" name="Rectangle: Rounded Corners 58">
              <a:extLst>
                <a:ext uri="{FF2B5EF4-FFF2-40B4-BE49-F238E27FC236}">
                  <a16:creationId xmlns:a16="http://schemas.microsoft.com/office/drawing/2014/main" id="{4F2A14B6-D5AD-6249-9BDF-F5AD8167013A}"/>
                </a:ext>
              </a:extLst>
            </p:cNvPr>
            <p:cNvSpPr/>
            <p:nvPr/>
          </p:nvSpPr>
          <p:spPr>
            <a:xfrm>
              <a:off x="372946" y="1741217"/>
              <a:ext cx="5099070" cy="221203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9C59ECF-755D-6E9B-8822-DCAC0629D22B}"/>
                </a:ext>
              </a:extLst>
            </p:cNvPr>
            <p:cNvSpPr/>
            <p:nvPr/>
          </p:nvSpPr>
          <p:spPr>
            <a:xfrm>
              <a:off x="544154" y="2881475"/>
              <a:ext cx="4739294" cy="87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 Submission: Q3 2026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dirty="0">
                  <a:solidFill>
                    <a:schemeClr val="tx1"/>
                  </a:solidFill>
                  <a:latin typeface="Calibri"/>
                </a:rPr>
                <a:t>UK sales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815347-D336-1154-358F-96135E24566E}"/>
                </a:ext>
              </a:extLst>
            </p:cNvPr>
            <p:cNvSpPr/>
            <p:nvPr/>
          </p:nvSpPr>
          <p:spPr>
            <a:xfrm>
              <a:off x="544154" y="1852667"/>
              <a:ext cx="4739294" cy="8573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Manufacturing Partnership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dirty="0">
                  <a:solidFill>
                    <a:prstClr val="white"/>
                  </a:solidFill>
                </a:rPr>
                <a:t>Series A funds £2m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0" name="Rectangle: Rounded Corners 58">
            <a:extLst>
              <a:ext uri="{FF2B5EF4-FFF2-40B4-BE49-F238E27FC236}">
                <a16:creationId xmlns:a16="http://schemas.microsoft.com/office/drawing/2014/main" id="{DE5172D6-F103-CAF1-F29D-BE4F0245A77B}"/>
              </a:ext>
            </a:extLst>
          </p:cNvPr>
          <p:cNvSpPr/>
          <p:nvPr/>
        </p:nvSpPr>
        <p:spPr>
          <a:xfrm>
            <a:off x="968171" y="4346254"/>
            <a:ext cx="10246444" cy="122735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/>
                </a:solidFill>
              </a:rPr>
              <a:t>In 2 years we’ll release another device and double our software modules.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tx1"/>
                </a:solidFill>
              </a:rPr>
              <a:t>In 5 years, we’re aiming for 4 devices and a platform with a range of modules to support eye health care for the cornea and beyond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0B67-9E04-B542-94AF-CE94FBBC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Business &amp; Next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53906-71CE-78E8-578E-ED53F8F61F00}"/>
              </a:ext>
            </a:extLst>
          </p:cNvPr>
          <p:cNvSpPr txBox="1"/>
          <p:nvPr/>
        </p:nvSpPr>
        <p:spPr>
          <a:xfrm>
            <a:off x="883765" y="1304848"/>
            <a:ext cx="5115449" cy="156966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Market Opportunity:</a:t>
            </a:r>
          </a:p>
          <a:p>
            <a:endParaRPr lang="en-GB" sz="2400" b="1" dirty="0"/>
          </a:p>
          <a:p>
            <a:r>
              <a:rPr lang="en-GB" sz="2400" dirty="0"/>
              <a:t>UK: 23k optometrists → EU (75k) → USA (46k) → Emerging markets.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A8B585-9EE9-08E2-069E-77859F09F5FD}"/>
              </a:ext>
            </a:extLst>
          </p:cNvPr>
          <p:cNvSpPr txBox="1"/>
          <p:nvPr/>
        </p:nvSpPr>
        <p:spPr>
          <a:xfrm>
            <a:off x="883765" y="2965269"/>
            <a:ext cx="5115449" cy="230832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/>
              <a:t>Business Model:</a:t>
            </a:r>
          </a:p>
          <a:p>
            <a:endParaRPr lang="en-GB" b="1" dirty="0"/>
          </a:p>
          <a:p>
            <a:pPr marL="444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Device £4k (40% distributor margin, £228 cost)</a:t>
            </a:r>
          </a:p>
          <a:p>
            <a:pPr marL="4445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SaaS £25–50/month per module, scalable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62397E-4A41-A8AA-A4F8-EF8DCADBBFAE}"/>
              </a:ext>
            </a:extLst>
          </p:cNvPr>
          <p:cNvSpPr txBox="1"/>
          <p:nvPr/>
        </p:nvSpPr>
        <p:spPr>
          <a:xfrm>
            <a:off x="6261465" y="1335553"/>
            <a:ext cx="5651372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</a:defRPr>
            </a:lvl1pPr>
            <a:lvl2pPr lvl="1">
              <a:defRPr sz="24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/>
              <a:t>Team</a:t>
            </a:r>
            <a:r>
              <a:rPr lang="en-GB" dirty="0"/>
              <a:t>: Multidisciplinary founders + global clinical advisors.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AE8A31-41C0-9C71-BD20-5CC8C97950C1}"/>
              </a:ext>
            </a:extLst>
          </p:cNvPr>
          <p:cNvSpPr txBox="1"/>
          <p:nvPr/>
        </p:nvSpPr>
        <p:spPr>
          <a:xfrm>
            <a:off x="6261465" y="4449054"/>
            <a:ext cx="5651371" cy="830997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</a:defRPr>
            </a:lvl1pPr>
            <a:lvl2pPr lvl="1">
              <a:defRPr sz="24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/>
              <a:t>Funding</a:t>
            </a:r>
            <a:r>
              <a:rPr lang="en-GB" dirty="0"/>
              <a:t>: £2M raise → approvals, launch, scale</a:t>
            </a:r>
          </a:p>
        </p:txBody>
      </p:sp>
      <p:pic>
        <p:nvPicPr>
          <p:cNvPr id="46" name="Graphic 45" descr="Upward trend with solid fill">
            <a:extLst>
              <a:ext uri="{FF2B5EF4-FFF2-40B4-BE49-F238E27FC236}">
                <a16:creationId xmlns:a16="http://schemas.microsoft.com/office/drawing/2014/main" id="{6AC6C02E-AA74-92E2-C983-8C7C9436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71" y="1556315"/>
            <a:ext cx="697394" cy="697394"/>
          </a:xfrm>
          <a:prstGeom prst="rect">
            <a:avLst/>
          </a:prstGeom>
        </p:spPr>
      </p:pic>
      <p:pic>
        <p:nvPicPr>
          <p:cNvPr id="48" name="Graphic 47" descr="Connections with solid fill">
            <a:extLst>
              <a:ext uri="{FF2B5EF4-FFF2-40B4-BE49-F238E27FC236}">
                <a16:creationId xmlns:a16="http://schemas.microsoft.com/office/drawing/2014/main" id="{290C4780-7C59-2397-FA16-26893DE3B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371" y="3677746"/>
            <a:ext cx="697394" cy="697394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5F0F31FE-827D-D6AD-0CC2-FC83DAB5BE14}"/>
              </a:ext>
            </a:extLst>
          </p:cNvPr>
          <p:cNvSpPr/>
          <p:nvPr/>
        </p:nvSpPr>
        <p:spPr>
          <a:xfrm>
            <a:off x="411849" y="5422143"/>
            <a:ext cx="11500987" cy="114194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Mission: </a:t>
            </a:r>
          </a:p>
          <a:p>
            <a:pPr algn="ctr"/>
            <a:r>
              <a:rPr lang="en-GB" sz="2400" b="1" dirty="0"/>
              <a:t>Making advanced corneal diagnostics accessible worldwide.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CBC18D-FD83-50ED-1E24-84E6E7E12139}"/>
              </a:ext>
            </a:extLst>
          </p:cNvPr>
          <p:cNvSpPr txBox="1"/>
          <p:nvPr/>
        </p:nvSpPr>
        <p:spPr>
          <a:xfrm>
            <a:off x="9225887" y="288471"/>
            <a:ext cx="236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www.ocuwell.com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info@ocuwell.com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endParaRPr lang="en-GB" sz="2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8F4DFF-05EE-E6DF-207A-EAD44D58A02B}"/>
              </a:ext>
            </a:extLst>
          </p:cNvPr>
          <p:cNvSpPr txBox="1">
            <a:spLocks/>
          </p:cNvSpPr>
          <p:nvPr/>
        </p:nvSpPr>
        <p:spPr>
          <a:xfrm>
            <a:off x="8522546" y="3399583"/>
            <a:ext cx="1558691" cy="4387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 Ahmed Elsheikh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BDFD95-779A-BA04-4149-CC49BFD9D80E}"/>
              </a:ext>
            </a:extLst>
          </p:cNvPr>
          <p:cNvSpPr txBox="1">
            <a:spLocks/>
          </p:cNvSpPr>
          <p:nvPr/>
        </p:nvSpPr>
        <p:spPr>
          <a:xfrm>
            <a:off x="6548686" y="3421726"/>
            <a:ext cx="1558691" cy="4387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Mrs Rania Maklad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6CD81-005F-23AF-BC6F-A78A9F55BFE9}"/>
              </a:ext>
            </a:extLst>
          </p:cNvPr>
          <p:cNvSpPr txBox="1">
            <a:spLocks/>
          </p:cNvSpPr>
          <p:nvPr/>
        </p:nvSpPr>
        <p:spPr>
          <a:xfrm>
            <a:off x="8288771" y="3837292"/>
            <a:ext cx="187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Ocular biomechanics leader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412D4-EDE6-A9E1-20A1-4D76D7B20D47}"/>
              </a:ext>
            </a:extLst>
          </p:cNvPr>
          <p:cNvSpPr txBox="1">
            <a:spLocks/>
          </p:cNvSpPr>
          <p:nvPr/>
        </p:nvSpPr>
        <p:spPr>
          <a:xfrm>
            <a:off x="6332051" y="3825823"/>
            <a:ext cx="198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management expert</a:t>
            </a:r>
          </a:p>
        </p:txBody>
      </p:sp>
      <p:pic>
        <p:nvPicPr>
          <p:cNvPr id="20" name="Picture 1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C458E2B-125A-DED4-2A95-DF28D1CC20E5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95" y="2203485"/>
            <a:ext cx="1122716" cy="11216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D6FAD4-E674-85A2-F884-56008FF845B8}"/>
              </a:ext>
            </a:extLst>
          </p:cNvPr>
          <p:cNvSpPr txBox="1">
            <a:spLocks/>
          </p:cNvSpPr>
          <p:nvPr/>
        </p:nvSpPr>
        <p:spPr>
          <a:xfrm>
            <a:off x="10051295" y="3856239"/>
            <a:ext cx="197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Specialist business consultant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A531506-9DB0-9DA2-E66E-2DA5275B21DB}"/>
              </a:ext>
            </a:extLst>
          </p:cNvPr>
          <p:cNvSpPr txBox="1">
            <a:spLocks/>
          </p:cNvSpPr>
          <p:nvPr/>
        </p:nvSpPr>
        <p:spPr>
          <a:xfrm>
            <a:off x="10288852" y="3391834"/>
            <a:ext cx="1558691" cy="43877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 Joanne Phoenix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0E8EDB4-6B5E-1888-A5AD-6E0FA43BD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8906" y="2223932"/>
            <a:ext cx="1080000" cy="1095432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 descr="A person wearing a blue scarf and a blue jacket&#10;&#10;Description automatically generated">
            <a:extLst>
              <a:ext uri="{FF2B5EF4-FFF2-40B4-BE49-F238E27FC236}">
                <a16:creationId xmlns:a16="http://schemas.microsoft.com/office/drawing/2014/main" id="{CBA362CF-1B7B-AFDB-EFCB-C498ECDF743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020" y="2203481"/>
            <a:ext cx="1088557" cy="1123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3469721"/>
      </p:ext>
    </p:extLst>
  </p:cSld>
  <p:clrMapOvr>
    <a:masterClrMapping/>
  </p:clrMapOvr>
</p:sld>
</file>

<file path=ppt/theme/theme1.xml><?xml version="1.0" encoding="utf-8"?>
<a:theme xmlns:a="http://schemas.openxmlformats.org/drawingml/2006/main" name="Ocuwell_PowePoint_Template">
  <a:themeElements>
    <a:clrScheme name="Ocuwell Pallete">
      <a:dk1>
        <a:sysClr val="windowText" lastClr="000000"/>
      </a:dk1>
      <a:lt1>
        <a:sysClr val="window" lastClr="FFFFFF"/>
      </a:lt1>
      <a:dk2>
        <a:srgbClr val="37373B"/>
      </a:dk2>
      <a:lt2>
        <a:srgbClr val="DFE0E1"/>
      </a:lt2>
      <a:accent1>
        <a:srgbClr val="8F25CC"/>
      </a:accent1>
      <a:accent2>
        <a:srgbClr val="149968"/>
      </a:accent2>
      <a:accent3>
        <a:srgbClr val="EDAE40"/>
      </a:accent3>
      <a:accent4>
        <a:srgbClr val="DB2367"/>
      </a:accent4>
      <a:accent5>
        <a:srgbClr val="2662C9"/>
      </a:accent5>
      <a:accent6>
        <a:srgbClr val="8F6113"/>
      </a:accent6>
      <a:hlink>
        <a:srgbClr val="A9A6A1"/>
      </a:hlink>
      <a:folHlink>
        <a:srgbClr val="A9A6A1"/>
      </a:folHlink>
    </a:clrScheme>
    <a:fontScheme name="Ocuwell Fonts">
      <a:majorFont>
        <a:latin typeface="Adobe Garamon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uwell_PowePoint_Template" id="{E87335E4-2F98-4553-BBB4-6DA3D7353DC2}" vid="{07347A44-A109-4412-B922-B708267F9C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e541d1-9d16-4066-9217-d9845269517c" xsi:nil="true"/>
    <lcf76f155ced4ddcb4097134ff3c332f xmlns="f53b27ce-d2db-4f26-af76-72eaba57ccf8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A1F2398A47746B1CD7BB541B40DAE" ma:contentTypeVersion="18" ma:contentTypeDescription="Create a new document." ma:contentTypeScope="" ma:versionID="d9a22250fe7e017e94863d5845ee067b">
  <xsd:schema xmlns:xsd="http://www.w3.org/2001/XMLSchema" xmlns:xs="http://www.w3.org/2001/XMLSchema" xmlns:p="http://schemas.microsoft.com/office/2006/metadata/properties" xmlns:ns1="http://schemas.microsoft.com/sharepoint/v3" xmlns:ns2="f53b27ce-d2db-4f26-af76-72eaba57ccf8" xmlns:ns3="02e541d1-9d16-4066-9217-d9845269517c" targetNamespace="http://schemas.microsoft.com/office/2006/metadata/properties" ma:root="true" ma:fieldsID="9715760c12b21394532f9ef6bb284d6c" ns1:_="" ns2:_="" ns3:_="">
    <xsd:import namespace="http://schemas.microsoft.com/sharepoint/v3"/>
    <xsd:import namespace="f53b27ce-d2db-4f26-af76-72eaba57ccf8"/>
    <xsd:import namespace="02e541d1-9d16-4066-9217-d98452695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b27ce-d2db-4f26-af76-72eaba57c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51aa3-50aa-4215-8bec-1a95e73e26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541d1-9d16-4066-9217-d98452695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0bae826-b3f2-4a46-abca-a373af59f4ff}" ma:internalName="TaxCatchAll" ma:showField="CatchAllData" ma:web="02e541d1-9d16-4066-9217-d984526951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5B8086-187F-4CAC-9FD2-49D349B0F87C}">
  <ds:schemaRefs>
    <ds:schemaRef ds:uri="f53b27ce-d2db-4f26-af76-72eaba57ccf8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2e541d1-9d16-4066-9217-d9845269517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1023F85-76E3-4BE9-AF79-81A8E3119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3b27ce-d2db-4f26-af76-72eaba57ccf8"/>
    <ds:schemaRef ds:uri="02e541d1-9d16-4066-9217-d98452695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B5BE03-06D4-40D5-8B7D-1B2828B9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  <clbl:label id="{7b4ff9cf-114b-4e29-8f83-4c6732e342d0}" enabled="1" method="Standard" siteId="{87fc0bb6-f4b5-4d0d-97d7-504b27b74d0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Ocuwell_PowePoint_Template</Template>
  <TotalTime>33535</TotalTime>
  <Words>333</Words>
  <Application>Microsoft Office PowerPoint</Application>
  <PresentationFormat>Widescreen</PresentationFormat>
  <Paragraphs>71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Adobe Garamond Pro</vt:lpstr>
      <vt:lpstr>-apple-system</vt:lpstr>
      <vt:lpstr>Arial</vt:lpstr>
      <vt:lpstr>Arial Narrow</vt:lpstr>
      <vt:lpstr>Calibri</vt:lpstr>
      <vt:lpstr>Ocuwell_PowePoint_Template</vt:lpstr>
      <vt:lpstr>PowerPoint Presentation</vt:lpstr>
      <vt:lpstr>Clinical Gap &amp; Need</vt:lpstr>
      <vt:lpstr>Our Solution – OCUTOP® &amp; OCUGRAPH®</vt:lpstr>
      <vt:lpstr>Product Developments &amp; Regulatory Pathway</vt:lpstr>
      <vt:lpstr>Business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Eliasy, Ashkan</dc:creator>
  <cp:lastModifiedBy>Renette Uys</cp:lastModifiedBy>
  <cp:revision>168</cp:revision>
  <dcterms:created xsi:type="dcterms:W3CDTF">2021-07-25T02:26:09Z</dcterms:created>
  <dcterms:modified xsi:type="dcterms:W3CDTF">2025-09-02T20:51:23Z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0x010100C78A1F2398A47746B1CD7BB541B40DAE</vt:lpwstr>
  </property>
  <property fmtid="{D5CDD505-2E9C-101B-9397-08002B2CF9AE}" pid="3" name="MediaServiceImageTags">
    <vt:lpwstr/>
  </property>
  <property fmtid="{D5CDD505-2E9C-101B-9397-08002B2CF9AE}" pid="4" name="ClassificationContentMarkingHeaderLocations">
    <vt:lpwstr>Ocuwell_PowePoint_Template:8</vt:lpwstr>
  </property>
  <property fmtid="{D5CDD505-2E9C-101B-9397-08002B2CF9AE}" pid="5" name="ClassificationContentMarkingHeaderText">
    <vt:lpwstr>\--- for OCUWELL internal use only ---/</vt:lpwstr>
  </property>
</Properties>
</file>